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6" r:id="rId5"/>
    <p:sldId id="287" r:id="rId6"/>
    <p:sldId id="259" r:id="rId7"/>
    <p:sldId id="288" r:id="rId8"/>
    <p:sldId id="290" r:id="rId9"/>
    <p:sldId id="291" r:id="rId10"/>
    <p:sldId id="260" r:id="rId11"/>
    <p:sldId id="292" r:id="rId12"/>
    <p:sldId id="261" r:id="rId13"/>
    <p:sldId id="293" r:id="rId14"/>
    <p:sldId id="294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3687" autoAdjust="0"/>
  </p:normalViewPr>
  <p:slideViewPr>
    <p:cSldViewPr snapToGrid="0" showGuides="1">
      <p:cViewPr varScale="1">
        <p:scale>
          <a:sx n="81" d="100"/>
          <a:sy n="81" d="100"/>
        </p:scale>
        <p:origin x="749" y="53"/>
      </p:cViewPr>
      <p:guideLst>
        <p:guide orient="horz" pos="2160"/>
        <p:guide pos="38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7D64-86B1-4031-BC9F-1737420DBFC3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0619-8453-4189-8C72-65EF9106AC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49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7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5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9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8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4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930253" y="-20914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370670" y="0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E2FAA-7943-468F-91DC-5C4431723F2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8" name="组合 7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210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204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5" name="组合 204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206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95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185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172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170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167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165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156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151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147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145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138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30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82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7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80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62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58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50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42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38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/>
          <p:cNvSpPr>
            <a:spLocks noEditPoints="1"/>
          </p:cNvSpPr>
          <p:nvPr/>
        </p:nvSpPr>
        <p:spPr bwMode="auto">
          <a:xfrm rot="21010334">
            <a:off x="5389203" y="787731"/>
            <a:ext cx="2749290" cy="2003170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9" name="组合 198"/>
          <p:cNvGrpSpPr/>
          <p:nvPr/>
        </p:nvGrpSpPr>
        <p:grpSpPr>
          <a:xfrm>
            <a:off x="497134" y="870857"/>
            <a:ext cx="5795431" cy="5436167"/>
            <a:chOff x="3290888" y="587375"/>
            <a:chExt cx="6043612" cy="566896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319838" y="2105025"/>
              <a:ext cx="292100" cy="403225"/>
            </a:xfrm>
            <a:custGeom>
              <a:avLst/>
              <a:gdLst>
                <a:gd name="T0" fmla="*/ 84 w 125"/>
                <a:gd name="T1" fmla="*/ 83 h 187"/>
                <a:gd name="T2" fmla="*/ 83 w 125"/>
                <a:gd name="T3" fmla="*/ 82 h 187"/>
                <a:gd name="T4" fmla="*/ 105 w 125"/>
                <a:gd name="T5" fmla="*/ 40 h 187"/>
                <a:gd name="T6" fmla="*/ 61 w 125"/>
                <a:gd name="T7" fmla="*/ 3 h 187"/>
                <a:gd name="T8" fmla="*/ 19 w 125"/>
                <a:gd name="T9" fmla="*/ 2 h 187"/>
                <a:gd name="T10" fmla="*/ 13 w 125"/>
                <a:gd name="T11" fmla="*/ 5 h 187"/>
                <a:gd name="T12" fmla="*/ 5 w 125"/>
                <a:gd name="T13" fmla="*/ 14 h 187"/>
                <a:gd name="T14" fmla="*/ 3 w 125"/>
                <a:gd name="T15" fmla="*/ 83 h 187"/>
                <a:gd name="T16" fmla="*/ 7 w 125"/>
                <a:gd name="T17" fmla="*/ 152 h 187"/>
                <a:gd name="T18" fmla="*/ 8 w 125"/>
                <a:gd name="T19" fmla="*/ 155 h 187"/>
                <a:gd name="T20" fmla="*/ 18 w 125"/>
                <a:gd name="T21" fmla="*/ 169 h 187"/>
                <a:gd name="T22" fmla="*/ 32 w 125"/>
                <a:gd name="T23" fmla="*/ 181 h 187"/>
                <a:gd name="T24" fmla="*/ 34 w 125"/>
                <a:gd name="T25" fmla="*/ 180 h 187"/>
                <a:gd name="T26" fmla="*/ 113 w 125"/>
                <a:gd name="T27" fmla="*/ 153 h 187"/>
                <a:gd name="T28" fmla="*/ 84 w 125"/>
                <a:gd name="T29" fmla="*/ 83 h 187"/>
                <a:gd name="T30" fmla="*/ 89 w 125"/>
                <a:gd name="T31" fmla="*/ 32 h 187"/>
                <a:gd name="T32" fmla="*/ 78 w 125"/>
                <a:gd name="T33" fmla="*/ 11 h 187"/>
                <a:gd name="T34" fmla="*/ 100 w 125"/>
                <a:gd name="T35" fmla="*/ 36 h 187"/>
                <a:gd name="T36" fmla="*/ 80 w 125"/>
                <a:gd name="T37" fmla="*/ 80 h 187"/>
                <a:gd name="T38" fmla="*/ 64 w 125"/>
                <a:gd name="T39" fmla="*/ 72 h 187"/>
                <a:gd name="T40" fmla="*/ 89 w 125"/>
                <a:gd name="T41" fmla="*/ 32 h 187"/>
                <a:gd name="T42" fmla="*/ 50 w 125"/>
                <a:gd name="T43" fmla="*/ 113 h 187"/>
                <a:gd name="T44" fmla="*/ 64 w 125"/>
                <a:gd name="T45" fmla="*/ 115 h 187"/>
                <a:gd name="T46" fmla="*/ 75 w 125"/>
                <a:gd name="T47" fmla="*/ 122 h 187"/>
                <a:gd name="T48" fmla="*/ 75 w 125"/>
                <a:gd name="T49" fmla="*/ 125 h 187"/>
                <a:gd name="T50" fmla="*/ 50 w 125"/>
                <a:gd name="T51" fmla="*/ 141 h 187"/>
                <a:gd name="T52" fmla="*/ 50 w 125"/>
                <a:gd name="T53" fmla="*/ 113 h 187"/>
                <a:gd name="T54" fmla="*/ 47 w 125"/>
                <a:gd name="T55" fmla="*/ 141 h 187"/>
                <a:gd name="T56" fmla="*/ 32 w 125"/>
                <a:gd name="T57" fmla="*/ 140 h 187"/>
                <a:gd name="T58" fmla="*/ 30 w 125"/>
                <a:gd name="T59" fmla="*/ 96 h 187"/>
                <a:gd name="T60" fmla="*/ 36 w 125"/>
                <a:gd name="T61" fmla="*/ 96 h 187"/>
                <a:gd name="T62" fmla="*/ 74 w 125"/>
                <a:gd name="T63" fmla="*/ 116 h 187"/>
                <a:gd name="T64" fmla="*/ 47 w 125"/>
                <a:gd name="T65" fmla="*/ 110 h 187"/>
                <a:gd name="T66" fmla="*/ 46 w 125"/>
                <a:gd name="T67" fmla="*/ 112 h 187"/>
                <a:gd name="T68" fmla="*/ 47 w 125"/>
                <a:gd name="T69" fmla="*/ 141 h 187"/>
                <a:gd name="T70" fmla="*/ 44 w 125"/>
                <a:gd name="T71" fmla="*/ 49 h 187"/>
                <a:gd name="T72" fmla="*/ 45 w 125"/>
                <a:gd name="T73" fmla="*/ 40 h 187"/>
                <a:gd name="T74" fmla="*/ 54 w 125"/>
                <a:gd name="T75" fmla="*/ 41 h 187"/>
                <a:gd name="T76" fmla="*/ 60 w 125"/>
                <a:gd name="T77" fmla="*/ 43 h 187"/>
                <a:gd name="T78" fmla="*/ 44 w 125"/>
                <a:gd name="T79" fmla="*/ 49 h 187"/>
                <a:gd name="T80" fmla="*/ 30 w 125"/>
                <a:gd name="T81" fmla="*/ 25 h 187"/>
                <a:gd name="T82" fmla="*/ 60 w 125"/>
                <a:gd name="T83" fmla="*/ 32 h 187"/>
                <a:gd name="T84" fmla="*/ 62 w 125"/>
                <a:gd name="T85" fmla="*/ 39 h 187"/>
                <a:gd name="T86" fmla="*/ 44 w 125"/>
                <a:gd name="T87" fmla="*/ 36 h 187"/>
                <a:gd name="T88" fmla="*/ 41 w 125"/>
                <a:gd name="T89" fmla="*/ 38 h 187"/>
                <a:gd name="T90" fmla="*/ 41 w 125"/>
                <a:gd name="T91" fmla="*/ 49 h 187"/>
                <a:gd name="T92" fmla="*/ 29 w 125"/>
                <a:gd name="T93" fmla="*/ 50 h 187"/>
                <a:gd name="T94" fmla="*/ 30 w 125"/>
                <a:gd name="T95" fmla="*/ 25 h 187"/>
                <a:gd name="T96" fmla="*/ 105 w 125"/>
                <a:gd name="T97" fmla="*/ 159 h 187"/>
                <a:gd name="T98" fmla="*/ 34 w 125"/>
                <a:gd name="T99" fmla="*/ 177 h 187"/>
                <a:gd name="T100" fmla="*/ 22 w 125"/>
                <a:gd name="T101" fmla="*/ 166 h 187"/>
                <a:gd name="T102" fmla="*/ 19 w 125"/>
                <a:gd name="T103" fmla="*/ 162 h 187"/>
                <a:gd name="T104" fmla="*/ 72 w 125"/>
                <a:gd name="T105" fmla="*/ 163 h 187"/>
                <a:gd name="T106" fmla="*/ 102 w 125"/>
                <a:gd name="T107" fmla="*/ 123 h 187"/>
                <a:gd name="T108" fmla="*/ 94 w 125"/>
                <a:gd name="T109" fmla="*/ 94 h 187"/>
                <a:gd name="T110" fmla="*/ 105 w 125"/>
                <a:gd name="T111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87">
                  <a:moveTo>
                    <a:pt x="84" y="83"/>
                  </a:moveTo>
                  <a:cubicBezTo>
                    <a:pt x="84" y="83"/>
                    <a:pt x="83" y="83"/>
                    <a:pt x="83" y="82"/>
                  </a:cubicBezTo>
                  <a:cubicBezTo>
                    <a:pt x="99" y="78"/>
                    <a:pt x="107" y="55"/>
                    <a:pt x="105" y="40"/>
                  </a:cubicBezTo>
                  <a:cubicBezTo>
                    <a:pt x="102" y="18"/>
                    <a:pt x="82" y="4"/>
                    <a:pt x="61" y="3"/>
                  </a:cubicBezTo>
                  <a:cubicBezTo>
                    <a:pt x="48" y="0"/>
                    <a:pt x="32" y="1"/>
                    <a:pt x="19" y="2"/>
                  </a:cubicBezTo>
                  <a:cubicBezTo>
                    <a:pt x="16" y="3"/>
                    <a:pt x="14" y="4"/>
                    <a:pt x="13" y="5"/>
                  </a:cubicBezTo>
                  <a:cubicBezTo>
                    <a:pt x="9" y="6"/>
                    <a:pt x="6" y="9"/>
                    <a:pt x="5" y="14"/>
                  </a:cubicBezTo>
                  <a:cubicBezTo>
                    <a:pt x="1" y="37"/>
                    <a:pt x="3" y="60"/>
                    <a:pt x="3" y="83"/>
                  </a:cubicBezTo>
                  <a:cubicBezTo>
                    <a:pt x="3" y="104"/>
                    <a:pt x="0" y="131"/>
                    <a:pt x="7" y="152"/>
                  </a:cubicBezTo>
                  <a:cubicBezTo>
                    <a:pt x="7" y="153"/>
                    <a:pt x="8" y="154"/>
                    <a:pt x="8" y="155"/>
                  </a:cubicBezTo>
                  <a:cubicBezTo>
                    <a:pt x="11" y="160"/>
                    <a:pt x="15" y="164"/>
                    <a:pt x="18" y="169"/>
                  </a:cubicBezTo>
                  <a:cubicBezTo>
                    <a:pt x="22" y="173"/>
                    <a:pt x="27" y="178"/>
                    <a:pt x="32" y="181"/>
                  </a:cubicBezTo>
                  <a:cubicBezTo>
                    <a:pt x="33" y="181"/>
                    <a:pt x="34" y="181"/>
                    <a:pt x="34" y="180"/>
                  </a:cubicBezTo>
                  <a:cubicBezTo>
                    <a:pt x="60" y="187"/>
                    <a:pt x="101" y="180"/>
                    <a:pt x="113" y="153"/>
                  </a:cubicBezTo>
                  <a:cubicBezTo>
                    <a:pt x="125" y="126"/>
                    <a:pt x="111" y="94"/>
                    <a:pt x="84" y="83"/>
                  </a:cubicBezTo>
                  <a:close/>
                  <a:moveTo>
                    <a:pt x="89" y="32"/>
                  </a:moveTo>
                  <a:cubicBezTo>
                    <a:pt x="87" y="23"/>
                    <a:pt x="83" y="16"/>
                    <a:pt x="78" y="11"/>
                  </a:cubicBezTo>
                  <a:cubicBezTo>
                    <a:pt x="88" y="16"/>
                    <a:pt x="96" y="24"/>
                    <a:pt x="100" y="36"/>
                  </a:cubicBezTo>
                  <a:cubicBezTo>
                    <a:pt x="104" y="50"/>
                    <a:pt x="97" y="75"/>
                    <a:pt x="80" y="80"/>
                  </a:cubicBezTo>
                  <a:cubicBezTo>
                    <a:pt x="75" y="76"/>
                    <a:pt x="70" y="74"/>
                    <a:pt x="64" y="72"/>
                  </a:cubicBezTo>
                  <a:cubicBezTo>
                    <a:pt x="80" y="65"/>
                    <a:pt x="92" y="52"/>
                    <a:pt x="89" y="32"/>
                  </a:cubicBezTo>
                  <a:close/>
                  <a:moveTo>
                    <a:pt x="50" y="113"/>
                  </a:moveTo>
                  <a:cubicBezTo>
                    <a:pt x="55" y="113"/>
                    <a:pt x="59" y="113"/>
                    <a:pt x="64" y="115"/>
                  </a:cubicBezTo>
                  <a:cubicBezTo>
                    <a:pt x="68" y="117"/>
                    <a:pt x="72" y="120"/>
                    <a:pt x="75" y="122"/>
                  </a:cubicBezTo>
                  <a:cubicBezTo>
                    <a:pt x="75" y="123"/>
                    <a:pt x="75" y="124"/>
                    <a:pt x="75" y="125"/>
                  </a:cubicBezTo>
                  <a:cubicBezTo>
                    <a:pt x="74" y="137"/>
                    <a:pt x="63" y="140"/>
                    <a:pt x="50" y="141"/>
                  </a:cubicBezTo>
                  <a:cubicBezTo>
                    <a:pt x="50" y="132"/>
                    <a:pt x="51" y="122"/>
                    <a:pt x="50" y="113"/>
                  </a:cubicBezTo>
                  <a:close/>
                  <a:moveTo>
                    <a:pt x="47" y="141"/>
                  </a:moveTo>
                  <a:cubicBezTo>
                    <a:pt x="42" y="141"/>
                    <a:pt x="37" y="141"/>
                    <a:pt x="32" y="140"/>
                  </a:cubicBezTo>
                  <a:cubicBezTo>
                    <a:pt x="33" y="126"/>
                    <a:pt x="31" y="111"/>
                    <a:pt x="30" y="96"/>
                  </a:cubicBezTo>
                  <a:cubicBezTo>
                    <a:pt x="32" y="96"/>
                    <a:pt x="34" y="96"/>
                    <a:pt x="36" y="96"/>
                  </a:cubicBezTo>
                  <a:cubicBezTo>
                    <a:pt x="51" y="93"/>
                    <a:pt x="70" y="100"/>
                    <a:pt x="74" y="116"/>
                  </a:cubicBezTo>
                  <a:cubicBezTo>
                    <a:pt x="67" y="110"/>
                    <a:pt x="56" y="108"/>
                    <a:pt x="47" y="110"/>
                  </a:cubicBezTo>
                  <a:cubicBezTo>
                    <a:pt x="45" y="110"/>
                    <a:pt x="45" y="111"/>
                    <a:pt x="46" y="112"/>
                  </a:cubicBezTo>
                  <a:cubicBezTo>
                    <a:pt x="45" y="121"/>
                    <a:pt x="45" y="132"/>
                    <a:pt x="47" y="141"/>
                  </a:cubicBezTo>
                  <a:close/>
                  <a:moveTo>
                    <a:pt x="44" y="49"/>
                  </a:moveTo>
                  <a:cubicBezTo>
                    <a:pt x="45" y="46"/>
                    <a:pt x="45" y="43"/>
                    <a:pt x="45" y="40"/>
                  </a:cubicBezTo>
                  <a:cubicBezTo>
                    <a:pt x="48" y="40"/>
                    <a:pt x="51" y="40"/>
                    <a:pt x="54" y="41"/>
                  </a:cubicBezTo>
                  <a:cubicBezTo>
                    <a:pt x="56" y="41"/>
                    <a:pt x="58" y="42"/>
                    <a:pt x="60" y="43"/>
                  </a:cubicBezTo>
                  <a:cubicBezTo>
                    <a:pt x="57" y="46"/>
                    <a:pt x="51" y="48"/>
                    <a:pt x="44" y="49"/>
                  </a:cubicBezTo>
                  <a:close/>
                  <a:moveTo>
                    <a:pt x="30" y="25"/>
                  </a:moveTo>
                  <a:cubicBezTo>
                    <a:pt x="42" y="25"/>
                    <a:pt x="55" y="24"/>
                    <a:pt x="60" y="32"/>
                  </a:cubicBezTo>
                  <a:cubicBezTo>
                    <a:pt x="62" y="35"/>
                    <a:pt x="63" y="37"/>
                    <a:pt x="62" y="39"/>
                  </a:cubicBezTo>
                  <a:cubicBezTo>
                    <a:pt x="57" y="36"/>
                    <a:pt x="50" y="35"/>
                    <a:pt x="44" y="36"/>
                  </a:cubicBezTo>
                  <a:cubicBezTo>
                    <a:pt x="43" y="35"/>
                    <a:pt x="41" y="36"/>
                    <a:pt x="41" y="38"/>
                  </a:cubicBezTo>
                  <a:cubicBezTo>
                    <a:pt x="41" y="42"/>
                    <a:pt x="41" y="46"/>
                    <a:pt x="41" y="49"/>
                  </a:cubicBezTo>
                  <a:cubicBezTo>
                    <a:pt x="37" y="50"/>
                    <a:pt x="32" y="50"/>
                    <a:pt x="29" y="50"/>
                  </a:cubicBezTo>
                  <a:cubicBezTo>
                    <a:pt x="29" y="42"/>
                    <a:pt x="29" y="33"/>
                    <a:pt x="30" y="25"/>
                  </a:cubicBezTo>
                  <a:close/>
                  <a:moveTo>
                    <a:pt x="105" y="159"/>
                  </a:moveTo>
                  <a:cubicBezTo>
                    <a:pt x="88" y="180"/>
                    <a:pt x="57" y="180"/>
                    <a:pt x="34" y="177"/>
                  </a:cubicBezTo>
                  <a:cubicBezTo>
                    <a:pt x="31" y="173"/>
                    <a:pt x="26" y="170"/>
                    <a:pt x="22" y="166"/>
                  </a:cubicBezTo>
                  <a:cubicBezTo>
                    <a:pt x="21" y="165"/>
                    <a:pt x="20" y="164"/>
                    <a:pt x="19" y="162"/>
                  </a:cubicBezTo>
                  <a:cubicBezTo>
                    <a:pt x="35" y="168"/>
                    <a:pt x="57" y="167"/>
                    <a:pt x="72" y="163"/>
                  </a:cubicBezTo>
                  <a:cubicBezTo>
                    <a:pt x="91" y="159"/>
                    <a:pt x="101" y="142"/>
                    <a:pt x="102" y="123"/>
                  </a:cubicBezTo>
                  <a:cubicBezTo>
                    <a:pt x="102" y="112"/>
                    <a:pt x="99" y="103"/>
                    <a:pt x="94" y="94"/>
                  </a:cubicBezTo>
                  <a:cubicBezTo>
                    <a:pt x="113" y="110"/>
                    <a:pt x="122" y="137"/>
                    <a:pt x="105" y="1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613525" y="2100263"/>
              <a:ext cx="265112" cy="400050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907213" y="2093913"/>
              <a:ext cx="238125" cy="393700"/>
            </a:xfrm>
            <a:custGeom>
              <a:avLst/>
              <a:gdLst>
                <a:gd name="T0" fmla="*/ 91 w 102"/>
                <a:gd name="T1" fmla="*/ 108 h 182"/>
                <a:gd name="T2" fmla="*/ 74 w 102"/>
                <a:gd name="T3" fmla="*/ 84 h 182"/>
                <a:gd name="T4" fmla="*/ 61 w 102"/>
                <a:gd name="T5" fmla="*/ 72 h 182"/>
                <a:gd name="T6" fmla="*/ 58 w 102"/>
                <a:gd name="T7" fmla="*/ 41 h 182"/>
                <a:gd name="T8" fmla="*/ 59 w 102"/>
                <a:gd name="T9" fmla="*/ 40 h 182"/>
                <a:gd name="T10" fmla="*/ 65 w 102"/>
                <a:gd name="T11" fmla="*/ 43 h 182"/>
                <a:gd name="T12" fmla="*/ 90 w 102"/>
                <a:gd name="T13" fmla="*/ 22 h 182"/>
                <a:gd name="T14" fmla="*/ 36 w 102"/>
                <a:gd name="T15" fmla="*/ 8 h 182"/>
                <a:gd name="T16" fmla="*/ 5 w 102"/>
                <a:gd name="T17" fmla="*/ 40 h 182"/>
                <a:gd name="T18" fmla="*/ 25 w 102"/>
                <a:gd name="T19" fmla="*/ 93 h 182"/>
                <a:gd name="T20" fmla="*/ 50 w 102"/>
                <a:gd name="T21" fmla="*/ 121 h 182"/>
                <a:gd name="T22" fmla="*/ 50 w 102"/>
                <a:gd name="T23" fmla="*/ 138 h 182"/>
                <a:gd name="T24" fmla="*/ 48 w 102"/>
                <a:gd name="T25" fmla="*/ 136 h 182"/>
                <a:gd name="T26" fmla="*/ 48 w 102"/>
                <a:gd name="T27" fmla="*/ 129 h 182"/>
                <a:gd name="T28" fmla="*/ 48 w 102"/>
                <a:gd name="T29" fmla="*/ 128 h 182"/>
                <a:gd name="T30" fmla="*/ 26 w 102"/>
                <a:gd name="T31" fmla="*/ 112 h 182"/>
                <a:gd name="T32" fmla="*/ 26 w 102"/>
                <a:gd name="T33" fmla="*/ 112 h 182"/>
                <a:gd name="T34" fmla="*/ 9 w 102"/>
                <a:gd name="T35" fmla="*/ 120 h 182"/>
                <a:gd name="T36" fmla="*/ 17 w 102"/>
                <a:gd name="T37" fmla="*/ 155 h 182"/>
                <a:gd name="T38" fmla="*/ 87 w 102"/>
                <a:gd name="T39" fmla="*/ 159 h 182"/>
                <a:gd name="T40" fmla="*/ 91 w 102"/>
                <a:gd name="T41" fmla="*/ 108 h 182"/>
                <a:gd name="T42" fmla="*/ 70 w 102"/>
                <a:gd name="T43" fmla="*/ 10 h 182"/>
                <a:gd name="T44" fmla="*/ 86 w 102"/>
                <a:gd name="T45" fmla="*/ 26 h 182"/>
                <a:gd name="T46" fmla="*/ 75 w 102"/>
                <a:gd name="T47" fmla="*/ 42 h 182"/>
                <a:gd name="T48" fmla="*/ 79 w 102"/>
                <a:gd name="T49" fmla="*/ 34 h 182"/>
                <a:gd name="T50" fmla="*/ 52 w 102"/>
                <a:gd name="T51" fmla="*/ 8 h 182"/>
                <a:gd name="T52" fmla="*/ 70 w 102"/>
                <a:gd name="T53" fmla="*/ 10 h 182"/>
                <a:gd name="T54" fmla="*/ 44 w 102"/>
                <a:gd name="T55" fmla="*/ 130 h 182"/>
                <a:gd name="T56" fmla="*/ 45 w 102"/>
                <a:gd name="T57" fmla="*/ 130 h 182"/>
                <a:gd name="T58" fmla="*/ 45 w 102"/>
                <a:gd name="T59" fmla="*/ 137 h 182"/>
                <a:gd name="T60" fmla="*/ 46 w 102"/>
                <a:gd name="T61" fmla="*/ 140 h 182"/>
                <a:gd name="T62" fmla="*/ 34 w 102"/>
                <a:gd name="T63" fmla="*/ 124 h 182"/>
                <a:gd name="T64" fmla="*/ 33 w 102"/>
                <a:gd name="T65" fmla="*/ 119 h 182"/>
                <a:gd name="T66" fmla="*/ 44 w 102"/>
                <a:gd name="T67" fmla="*/ 130 h 182"/>
                <a:gd name="T68" fmla="*/ 77 w 102"/>
                <a:gd name="T69" fmla="*/ 162 h 182"/>
                <a:gd name="T70" fmla="*/ 33 w 102"/>
                <a:gd name="T71" fmla="*/ 165 h 182"/>
                <a:gd name="T72" fmla="*/ 39 w 102"/>
                <a:gd name="T73" fmla="*/ 166 h 182"/>
                <a:gd name="T74" fmla="*/ 79 w 102"/>
                <a:gd name="T75" fmla="*/ 134 h 182"/>
                <a:gd name="T76" fmla="*/ 45 w 102"/>
                <a:gd name="T77" fmla="*/ 74 h 182"/>
                <a:gd name="T78" fmla="*/ 35 w 102"/>
                <a:gd name="T79" fmla="*/ 39 h 182"/>
                <a:gd name="T80" fmla="*/ 54 w 102"/>
                <a:gd name="T81" fmla="*/ 38 h 182"/>
                <a:gd name="T82" fmla="*/ 44 w 102"/>
                <a:gd name="T83" fmla="*/ 54 h 182"/>
                <a:gd name="T84" fmla="*/ 72 w 102"/>
                <a:gd name="T85" fmla="*/ 89 h 182"/>
                <a:gd name="T86" fmla="*/ 77 w 102"/>
                <a:gd name="T87" fmla="*/ 16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182">
                  <a:moveTo>
                    <a:pt x="91" y="108"/>
                  </a:moveTo>
                  <a:cubicBezTo>
                    <a:pt x="87" y="99"/>
                    <a:pt x="81" y="91"/>
                    <a:pt x="74" y="84"/>
                  </a:cubicBezTo>
                  <a:cubicBezTo>
                    <a:pt x="70" y="80"/>
                    <a:pt x="65" y="76"/>
                    <a:pt x="61" y="72"/>
                  </a:cubicBezTo>
                  <a:cubicBezTo>
                    <a:pt x="56" y="68"/>
                    <a:pt x="35" y="44"/>
                    <a:pt x="58" y="41"/>
                  </a:cubicBezTo>
                  <a:cubicBezTo>
                    <a:pt x="58" y="41"/>
                    <a:pt x="59" y="41"/>
                    <a:pt x="59" y="40"/>
                  </a:cubicBezTo>
                  <a:cubicBezTo>
                    <a:pt x="61" y="42"/>
                    <a:pt x="63" y="43"/>
                    <a:pt x="65" y="43"/>
                  </a:cubicBezTo>
                  <a:cubicBezTo>
                    <a:pt x="79" y="51"/>
                    <a:pt x="95" y="38"/>
                    <a:pt x="90" y="22"/>
                  </a:cubicBezTo>
                  <a:cubicBezTo>
                    <a:pt x="83" y="1"/>
                    <a:pt x="54" y="0"/>
                    <a:pt x="36" y="8"/>
                  </a:cubicBezTo>
                  <a:cubicBezTo>
                    <a:pt x="21" y="11"/>
                    <a:pt x="8" y="24"/>
                    <a:pt x="5" y="40"/>
                  </a:cubicBezTo>
                  <a:cubicBezTo>
                    <a:pt x="0" y="60"/>
                    <a:pt x="12" y="79"/>
                    <a:pt x="25" y="93"/>
                  </a:cubicBezTo>
                  <a:cubicBezTo>
                    <a:pt x="34" y="102"/>
                    <a:pt x="45" y="110"/>
                    <a:pt x="50" y="121"/>
                  </a:cubicBezTo>
                  <a:cubicBezTo>
                    <a:pt x="52" y="126"/>
                    <a:pt x="54" y="134"/>
                    <a:pt x="50" y="138"/>
                  </a:cubicBezTo>
                  <a:cubicBezTo>
                    <a:pt x="49" y="137"/>
                    <a:pt x="49" y="136"/>
                    <a:pt x="48" y="136"/>
                  </a:cubicBezTo>
                  <a:cubicBezTo>
                    <a:pt x="48" y="134"/>
                    <a:pt x="48" y="131"/>
                    <a:pt x="48" y="129"/>
                  </a:cubicBezTo>
                  <a:cubicBezTo>
                    <a:pt x="49" y="129"/>
                    <a:pt x="48" y="128"/>
                    <a:pt x="48" y="128"/>
                  </a:cubicBezTo>
                  <a:cubicBezTo>
                    <a:pt x="42" y="120"/>
                    <a:pt x="35" y="115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0" y="110"/>
                    <a:pt x="12" y="112"/>
                    <a:pt x="9" y="120"/>
                  </a:cubicBezTo>
                  <a:cubicBezTo>
                    <a:pt x="5" y="133"/>
                    <a:pt x="9" y="146"/>
                    <a:pt x="17" y="155"/>
                  </a:cubicBezTo>
                  <a:cubicBezTo>
                    <a:pt x="30" y="179"/>
                    <a:pt x="69" y="182"/>
                    <a:pt x="87" y="159"/>
                  </a:cubicBezTo>
                  <a:cubicBezTo>
                    <a:pt x="98" y="144"/>
                    <a:pt x="98" y="124"/>
                    <a:pt x="91" y="108"/>
                  </a:cubicBezTo>
                  <a:close/>
                  <a:moveTo>
                    <a:pt x="70" y="10"/>
                  </a:moveTo>
                  <a:cubicBezTo>
                    <a:pt x="78" y="13"/>
                    <a:pt x="84" y="18"/>
                    <a:pt x="86" y="26"/>
                  </a:cubicBezTo>
                  <a:cubicBezTo>
                    <a:pt x="87" y="35"/>
                    <a:pt x="82" y="41"/>
                    <a:pt x="75" y="42"/>
                  </a:cubicBezTo>
                  <a:cubicBezTo>
                    <a:pt x="77" y="40"/>
                    <a:pt x="79" y="37"/>
                    <a:pt x="79" y="34"/>
                  </a:cubicBezTo>
                  <a:cubicBezTo>
                    <a:pt x="79" y="19"/>
                    <a:pt x="65" y="11"/>
                    <a:pt x="52" y="8"/>
                  </a:cubicBezTo>
                  <a:cubicBezTo>
                    <a:pt x="58" y="7"/>
                    <a:pt x="64" y="7"/>
                    <a:pt x="70" y="10"/>
                  </a:cubicBezTo>
                  <a:close/>
                  <a:moveTo>
                    <a:pt x="44" y="130"/>
                  </a:moveTo>
                  <a:cubicBezTo>
                    <a:pt x="44" y="130"/>
                    <a:pt x="45" y="130"/>
                    <a:pt x="45" y="130"/>
                  </a:cubicBezTo>
                  <a:cubicBezTo>
                    <a:pt x="44" y="132"/>
                    <a:pt x="44" y="135"/>
                    <a:pt x="45" y="137"/>
                  </a:cubicBezTo>
                  <a:cubicBezTo>
                    <a:pt x="45" y="138"/>
                    <a:pt x="45" y="139"/>
                    <a:pt x="46" y="140"/>
                  </a:cubicBezTo>
                  <a:cubicBezTo>
                    <a:pt x="37" y="142"/>
                    <a:pt x="34" y="130"/>
                    <a:pt x="34" y="124"/>
                  </a:cubicBezTo>
                  <a:cubicBezTo>
                    <a:pt x="34" y="122"/>
                    <a:pt x="34" y="120"/>
                    <a:pt x="33" y="119"/>
                  </a:cubicBezTo>
                  <a:cubicBezTo>
                    <a:pt x="37" y="122"/>
                    <a:pt x="41" y="126"/>
                    <a:pt x="44" y="130"/>
                  </a:cubicBezTo>
                  <a:close/>
                  <a:moveTo>
                    <a:pt x="77" y="162"/>
                  </a:moveTo>
                  <a:cubicBezTo>
                    <a:pt x="63" y="175"/>
                    <a:pt x="46" y="173"/>
                    <a:pt x="33" y="165"/>
                  </a:cubicBezTo>
                  <a:cubicBezTo>
                    <a:pt x="35" y="165"/>
                    <a:pt x="37" y="166"/>
                    <a:pt x="39" y="166"/>
                  </a:cubicBezTo>
                  <a:cubicBezTo>
                    <a:pt x="59" y="170"/>
                    <a:pt x="78" y="155"/>
                    <a:pt x="79" y="134"/>
                  </a:cubicBezTo>
                  <a:cubicBezTo>
                    <a:pt x="81" y="108"/>
                    <a:pt x="61" y="91"/>
                    <a:pt x="45" y="74"/>
                  </a:cubicBezTo>
                  <a:cubicBezTo>
                    <a:pt x="37" y="66"/>
                    <a:pt x="24" y="50"/>
                    <a:pt x="35" y="39"/>
                  </a:cubicBezTo>
                  <a:cubicBezTo>
                    <a:pt x="42" y="32"/>
                    <a:pt x="48" y="34"/>
                    <a:pt x="54" y="38"/>
                  </a:cubicBezTo>
                  <a:cubicBezTo>
                    <a:pt x="47" y="40"/>
                    <a:pt x="43" y="45"/>
                    <a:pt x="44" y="54"/>
                  </a:cubicBezTo>
                  <a:cubicBezTo>
                    <a:pt x="46" y="69"/>
                    <a:pt x="63" y="79"/>
                    <a:pt x="72" y="89"/>
                  </a:cubicBezTo>
                  <a:cubicBezTo>
                    <a:pt x="91" y="108"/>
                    <a:pt x="102" y="142"/>
                    <a:pt x="77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161213" y="2111375"/>
              <a:ext cx="112712" cy="376238"/>
            </a:xfrm>
            <a:custGeom>
              <a:avLst/>
              <a:gdLst>
                <a:gd name="T0" fmla="*/ 46 w 48"/>
                <a:gd name="T1" fmla="*/ 91 h 174"/>
                <a:gd name="T2" fmla="*/ 43 w 48"/>
                <a:gd name="T3" fmla="*/ 19 h 174"/>
                <a:gd name="T4" fmla="*/ 41 w 48"/>
                <a:gd name="T5" fmla="*/ 17 h 174"/>
                <a:gd name="T6" fmla="*/ 30 w 48"/>
                <a:gd name="T7" fmla="*/ 7 h 174"/>
                <a:gd name="T8" fmla="*/ 22 w 48"/>
                <a:gd name="T9" fmla="*/ 3 h 174"/>
                <a:gd name="T10" fmla="*/ 5 w 48"/>
                <a:gd name="T11" fmla="*/ 11 h 174"/>
                <a:gd name="T12" fmla="*/ 3 w 48"/>
                <a:gd name="T13" fmla="*/ 80 h 174"/>
                <a:gd name="T14" fmla="*/ 7 w 48"/>
                <a:gd name="T15" fmla="*/ 149 h 174"/>
                <a:gd name="T16" fmla="*/ 7 w 48"/>
                <a:gd name="T17" fmla="*/ 150 h 174"/>
                <a:gd name="T18" fmla="*/ 7 w 48"/>
                <a:gd name="T19" fmla="*/ 151 h 174"/>
                <a:gd name="T20" fmla="*/ 8 w 48"/>
                <a:gd name="T21" fmla="*/ 152 h 174"/>
                <a:gd name="T22" fmla="*/ 45 w 48"/>
                <a:gd name="T23" fmla="*/ 151 h 174"/>
                <a:gd name="T24" fmla="*/ 46 w 48"/>
                <a:gd name="T25" fmla="*/ 91 h 174"/>
                <a:gd name="T26" fmla="*/ 41 w 48"/>
                <a:gd name="T27" fmla="*/ 155 h 174"/>
                <a:gd name="T28" fmla="*/ 17 w 48"/>
                <a:gd name="T29" fmla="*/ 159 h 174"/>
                <a:gd name="T30" fmla="*/ 32 w 48"/>
                <a:gd name="T31" fmla="*/ 150 h 174"/>
                <a:gd name="T32" fmla="*/ 31 w 48"/>
                <a:gd name="T33" fmla="*/ 83 h 174"/>
                <a:gd name="T34" fmla="*/ 30 w 48"/>
                <a:gd name="T35" fmla="*/ 15 h 174"/>
                <a:gd name="T36" fmla="*/ 29 w 48"/>
                <a:gd name="T37" fmla="*/ 10 h 174"/>
                <a:gd name="T38" fmla="*/ 40 w 48"/>
                <a:gd name="T39" fmla="*/ 21 h 174"/>
                <a:gd name="T40" fmla="*/ 42 w 48"/>
                <a:gd name="T41" fmla="*/ 98 h 174"/>
                <a:gd name="T42" fmla="*/ 42 w 48"/>
                <a:gd name="T43" fmla="*/ 134 h 174"/>
                <a:gd name="T44" fmla="*/ 41 w 48"/>
                <a:gd name="T45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74">
                  <a:moveTo>
                    <a:pt x="46" y="91"/>
                  </a:moveTo>
                  <a:cubicBezTo>
                    <a:pt x="46" y="67"/>
                    <a:pt x="45" y="43"/>
                    <a:pt x="43" y="19"/>
                  </a:cubicBezTo>
                  <a:cubicBezTo>
                    <a:pt x="43" y="18"/>
                    <a:pt x="42" y="17"/>
                    <a:pt x="41" y="17"/>
                  </a:cubicBezTo>
                  <a:cubicBezTo>
                    <a:pt x="39" y="13"/>
                    <a:pt x="34" y="9"/>
                    <a:pt x="30" y="7"/>
                  </a:cubicBezTo>
                  <a:cubicBezTo>
                    <a:pt x="28" y="5"/>
                    <a:pt x="25" y="4"/>
                    <a:pt x="22" y="3"/>
                  </a:cubicBezTo>
                  <a:cubicBezTo>
                    <a:pt x="15" y="0"/>
                    <a:pt x="6" y="2"/>
                    <a:pt x="5" y="11"/>
                  </a:cubicBezTo>
                  <a:cubicBezTo>
                    <a:pt x="0" y="34"/>
                    <a:pt x="2" y="57"/>
                    <a:pt x="3" y="80"/>
                  </a:cubicBezTo>
                  <a:cubicBezTo>
                    <a:pt x="4" y="103"/>
                    <a:pt x="4" y="127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1"/>
                    <a:pt x="7" y="151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5" y="171"/>
                    <a:pt x="42" y="174"/>
                    <a:pt x="45" y="151"/>
                  </a:cubicBezTo>
                  <a:cubicBezTo>
                    <a:pt x="48" y="132"/>
                    <a:pt x="46" y="111"/>
                    <a:pt x="46" y="91"/>
                  </a:cubicBezTo>
                  <a:close/>
                  <a:moveTo>
                    <a:pt x="41" y="155"/>
                  </a:moveTo>
                  <a:cubicBezTo>
                    <a:pt x="35" y="168"/>
                    <a:pt x="25" y="165"/>
                    <a:pt x="17" y="159"/>
                  </a:cubicBezTo>
                  <a:cubicBezTo>
                    <a:pt x="23" y="160"/>
                    <a:pt x="31" y="157"/>
                    <a:pt x="32" y="150"/>
                  </a:cubicBezTo>
                  <a:cubicBezTo>
                    <a:pt x="35" y="128"/>
                    <a:pt x="32" y="105"/>
                    <a:pt x="31" y="83"/>
                  </a:cubicBezTo>
                  <a:cubicBezTo>
                    <a:pt x="29" y="60"/>
                    <a:pt x="30" y="38"/>
                    <a:pt x="30" y="15"/>
                  </a:cubicBezTo>
                  <a:cubicBezTo>
                    <a:pt x="30" y="13"/>
                    <a:pt x="30" y="12"/>
                    <a:pt x="29" y="10"/>
                  </a:cubicBezTo>
                  <a:cubicBezTo>
                    <a:pt x="34" y="13"/>
                    <a:pt x="36" y="17"/>
                    <a:pt x="40" y="21"/>
                  </a:cubicBezTo>
                  <a:cubicBezTo>
                    <a:pt x="41" y="47"/>
                    <a:pt x="42" y="72"/>
                    <a:pt x="42" y="98"/>
                  </a:cubicBezTo>
                  <a:cubicBezTo>
                    <a:pt x="42" y="110"/>
                    <a:pt x="42" y="122"/>
                    <a:pt x="42" y="134"/>
                  </a:cubicBezTo>
                  <a:cubicBezTo>
                    <a:pt x="42" y="140"/>
                    <a:pt x="43" y="149"/>
                    <a:pt x="41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283450" y="2106613"/>
              <a:ext cx="247650" cy="376238"/>
            </a:xfrm>
            <a:custGeom>
              <a:avLst/>
              <a:gdLst>
                <a:gd name="T0" fmla="*/ 98 w 106"/>
                <a:gd name="T1" fmla="*/ 115 h 174"/>
                <a:gd name="T2" fmla="*/ 95 w 106"/>
                <a:gd name="T3" fmla="*/ 30 h 174"/>
                <a:gd name="T4" fmla="*/ 73 w 106"/>
                <a:gd name="T5" fmla="*/ 4 h 174"/>
                <a:gd name="T6" fmla="*/ 54 w 106"/>
                <a:gd name="T7" fmla="*/ 16 h 174"/>
                <a:gd name="T8" fmla="*/ 55 w 106"/>
                <a:gd name="T9" fmla="*/ 37 h 174"/>
                <a:gd name="T10" fmla="*/ 54 w 106"/>
                <a:gd name="T11" fmla="*/ 37 h 174"/>
                <a:gd name="T12" fmla="*/ 50 w 106"/>
                <a:gd name="T13" fmla="*/ 28 h 174"/>
                <a:gd name="T14" fmla="*/ 49 w 106"/>
                <a:gd name="T15" fmla="*/ 27 h 174"/>
                <a:gd name="T16" fmla="*/ 35 w 106"/>
                <a:gd name="T17" fmla="*/ 12 h 174"/>
                <a:gd name="T18" fmla="*/ 19 w 106"/>
                <a:gd name="T19" fmla="*/ 4 h 174"/>
                <a:gd name="T20" fmla="*/ 18 w 106"/>
                <a:gd name="T21" fmla="*/ 4 h 174"/>
                <a:gd name="T22" fmla="*/ 3 w 106"/>
                <a:gd name="T23" fmla="*/ 17 h 174"/>
                <a:gd name="T24" fmla="*/ 2 w 106"/>
                <a:gd name="T25" fmla="*/ 86 h 174"/>
                <a:gd name="T26" fmla="*/ 4 w 106"/>
                <a:gd name="T27" fmla="*/ 152 h 174"/>
                <a:gd name="T28" fmla="*/ 5 w 106"/>
                <a:gd name="T29" fmla="*/ 154 h 174"/>
                <a:gd name="T30" fmla="*/ 35 w 106"/>
                <a:gd name="T31" fmla="*/ 168 h 174"/>
                <a:gd name="T32" fmla="*/ 44 w 106"/>
                <a:gd name="T33" fmla="*/ 152 h 174"/>
                <a:gd name="T34" fmla="*/ 45 w 106"/>
                <a:gd name="T35" fmla="*/ 121 h 174"/>
                <a:gd name="T36" fmla="*/ 58 w 106"/>
                <a:gd name="T37" fmla="*/ 152 h 174"/>
                <a:gd name="T38" fmla="*/ 62 w 106"/>
                <a:gd name="T39" fmla="*/ 158 h 174"/>
                <a:gd name="T40" fmla="*/ 87 w 106"/>
                <a:gd name="T41" fmla="*/ 169 h 174"/>
                <a:gd name="T42" fmla="*/ 98 w 106"/>
                <a:gd name="T43" fmla="*/ 115 h 174"/>
                <a:gd name="T44" fmla="*/ 40 w 106"/>
                <a:gd name="T45" fmla="*/ 144 h 174"/>
                <a:gd name="T46" fmla="*/ 26 w 106"/>
                <a:gd name="T47" fmla="*/ 165 h 174"/>
                <a:gd name="T48" fmla="*/ 13 w 106"/>
                <a:gd name="T49" fmla="*/ 161 h 174"/>
                <a:gd name="T50" fmla="*/ 28 w 106"/>
                <a:gd name="T51" fmla="*/ 152 h 174"/>
                <a:gd name="T52" fmla="*/ 30 w 106"/>
                <a:gd name="T53" fmla="*/ 86 h 174"/>
                <a:gd name="T54" fmla="*/ 30 w 106"/>
                <a:gd name="T55" fmla="*/ 85 h 174"/>
                <a:gd name="T56" fmla="*/ 40 w 106"/>
                <a:gd name="T57" fmla="*/ 110 h 174"/>
                <a:gd name="T58" fmla="*/ 40 w 106"/>
                <a:gd name="T59" fmla="*/ 144 h 174"/>
                <a:gd name="T60" fmla="*/ 29 w 106"/>
                <a:gd name="T61" fmla="*/ 13 h 174"/>
                <a:gd name="T62" fmla="*/ 29 w 106"/>
                <a:gd name="T63" fmla="*/ 12 h 174"/>
                <a:gd name="T64" fmla="*/ 33 w 106"/>
                <a:gd name="T65" fmla="*/ 15 h 174"/>
                <a:gd name="T66" fmla="*/ 46 w 106"/>
                <a:gd name="T67" fmla="*/ 30 h 174"/>
                <a:gd name="T68" fmla="*/ 47 w 106"/>
                <a:gd name="T69" fmla="*/ 31 h 174"/>
                <a:gd name="T70" fmla="*/ 50 w 106"/>
                <a:gd name="T71" fmla="*/ 41 h 174"/>
                <a:gd name="T72" fmla="*/ 55 w 106"/>
                <a:gd name="T73" fmla="*/ 51 h 174"/>
                <a:gd name="T74" fmla="*/ 56 w 106"/>
                <a:gd name="T75" fmla="*/ 78 h 174"/>
                <a:gd name="T76" fmla="*/ 29 w 106"/>
                <a:gd name="T77" fmla="*/ 13 h 174"/>
                <a:gd name="T78" fmla="*/ 95 w 106"/>
                <a:gd name="T79" fmla="*/ 146 h 174"/>
                <a:gd name="T80" fmla="*/ 67 w 106"/>
                <a:gd name="T81" fmla="*/ 161 h 174"/>
                <a:gd name="T82" fmla="*/ 85 w 106"/>
                <a:gd name="T83" fmla="*/ 149 h 174"/>
                <a:gd name="T84" fmla="*/ 81 w 106"/>
                <a:gd name="T85" fmla="*/ 16 h 174"/>
                <a:gd name="T86" fmla="*/ 79 w 106"/>
                <a:gd name="T87" fmla="*/ 10 h 174"/>
                <a:gd name="T88" fmla="*/ 93 w 106"/>
                <a:gd name="T89" fmla="*/ 91 h 174"/>
                <a:gd name="T90" fmla="*/ 95 w 106"/>
                <a:gd name="T91" fmla="*/ 130 h 174"/>
                <a:gd name="T92" fmla="*/ 95 w 106"/>
                <a:gd name="T93" fmla="*/ 1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74">
                  <a:moveTo>
                    <a:pt x="98" y="115"/>
                  </a:moveTo>
                  <a:cubicBezTo>
                    <a:pt x="97" y="87"/>
                    <a:pt x="99" y="58"/>
                    <a:pt x="95" y="30"/>
                  </a:cubicBezTo>
                  <a:cubicBezTo>
                    <a:pt x="93" y="17"/>
                    <a:pt x="86" y="4"/>
                    <a:pt x="73" y="4"/>
                  </a:cubicBezTo>
                  <a:cubicBezTo>
                    <a:pt x="65" y="0"/>
                    <a:pt x="53" y="4"/>
                    <a:pt x="54" y="16"/>
                  </a:cubicBezTo>
                  <a:cubicBezTo>
                    <a:pt x="54" y="23"/>
                    <a:pt x="54" y="30"/>
                    <a:pt x="55" y="37"/>
                  </a:cubicBezTo>
                  <a:cubicBezTo>
                    <a:pt x="55" y="37"/>
                    <a:pt x="54" y="37"/>
                    <a:pt x="54" y="37"/>
                  </a:cubicBezTo>
                  <a:cubicBezTo>
                    <a:pt x="53" y="34"/>
                    <a:pt x="51" y="31"/>
                    <a:pt x="50" y="28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5" y="21"/>
                    <a:pt x="41" y="16"/>
                    <a:pt x="35" y="12"/>
                  </a:cubicBezTo>
                  <a:cubicBezTo>
                    <a:pt x="31" y="8"/>
                    <a:pt x="25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1" y="2"/>
                    <a:pt x="3" y="6"/>
                    <a:pt x="3" y="17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108"/>
                    <a:pt x="0" y="131"/>
                    <a:pt x="4" y="152"/>
                  </a:cubicBezTo>
                  <a:cubicBezTo>
                    <a:pt x="4" y="153"/>
                    <a:pt x="4" y="153"/>
                    <a:pt x="5" y="154"/>
                  </a:cubicBezTo>
                  <a:cubicBezTo>
                    <a:pt x="5" y="166"/>
                    <a:pt x="25" y="173"/>
                    <a:pt x="35" y="168"/>
                  </a:cubicBezTo>
                  <a:cubicBezTo>
                    <a:pt x="41" y="165"/>
                    <a:pt x="43" y="159"/>
                    <a:pt x="44" y="152"/>
                  </a:cubicBezTo>
                  <a:cubicBezTo>
                    <a:pt x="45" y="142"/>
                    <a:pt x="45" y="131"/>
                    <a:pt x="45" y="121"/>
                  </a:cubicBezTo>
                  <a:cubicBezTo>
                    <a:pt x="49" y="131"/>
                    <a:pt x="53" y="142"/>
                    <a:pt x="58" y="152"/>
                  </a:cubicBezTo>
                  <a:cubicBezTo>
                    <a:pt x="59" y="155"/>
                    <a:pt x="60" y="156"/>
                    <a:pt x="62" y="158"/>
                  </a:cubicBezTo>
                  <a:cubicBezTo>
                    <a:pt x="65" y="168"/>
                    <a:pt x="76" y="174"/>
                    <a:pt x="87" y="169"/>
                  </a:cubicBezTo>
                  <a:cubicBezTo>
                    <a:pt x="106" y="161"/>
                    <a:pt x="99" y="131"/>
                    <a:pt x="98" y="115"/>
                  </a:cubicBezTo>
                  <a:close/>
                  <a:moveTo>
                    <a:pt x="40" y="144"/>
                  </a:moveTo>
                  <a:cubicBezTo>
                    <a:pt x="40" y="154"/>
                    <a:pt x="39" y="165"/>
                    <a:pt x="26" y="165"/>
                  </a:cubicBezTo>
                  <a:cubicBezTo>
                    <a:pt x="23" y="166"/>
                    <a:pt x="17" y="164"/>
                    <a:pt x="13" y="161"/>
                  </a:cubicBezTo>
                  <a:cubicBezTo>
                    <a:pt x="19" y="162"/>
                    <a:pt x="26" y="159"/>
                    <a:pt x="28" y="152"/>
                  </a:cubicBezTo>
                  <a:cubicBezTo>
                    <a:pt x="32" y="131"/>
                    <a:pt x="30" y="108"/>
                    <a:pt x="30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3" y="93"/>
                    <a:pt x="37" y="102"/>
                    <a:pt x="40" y="110"/>
                  </a:cubicBezTo>
                  <a:cubicBezTo>
                    <a:pt x="40" y="121"/>
                    <a:pt x="40" y="133"/>
                    <a:pt x="40" y="144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2"/>
                    <a:pt x="29" y="12"/>
                  </a:cubicBezTo>
                  <a:cubicBezTo>
                    <a:pt x="30" y="13"/>
                    <a:pt x="32" y="14"/>
                    <a:pt x="33" y="15"/>
                  </a:cubicBezTo>
                  <a:cubicBezTo>
                    <a:pt x="39" y="19"/>
                    <a:pt x="43" y="25"/>
                    <a:pt x="46" y="30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8" y="34"/>
                    <a:pt x="49" y="38"/>
                    <a:pt x="50" y="41"/>
                  </a:cubicBezTo>
                  <a:cubicBezTo>
                    <a:pt x="52" y="44"/>
                    <a:pt x="53" y="48"/>
                    <a:pt x="55" y="51"/>
                  </a:cubicBezTo>
                  <a:cubicBezTo>
                    <a:pt x="56" y="60"/>
                    <a:pt x="56" y="69"/>
                    <a:pt x="56" y="78"/>
                  </a:cubicBezTo>
                  <a:cubicBezTo>
                    <a:pt x="47" y="56"/>
                    <a:pt x="38" y="35"/>
                    <a:pt x="29" y="13"/>
                  </a:cubicBezTo>
                  <a:close/>
                  <a:moveTo>
                    <a:pt x="95" y="146"/>
                  </a:moveTo>
                  <a:cubicBezTo>
                    <a:pt x="95" y="162"/>
                    <a:pt x="78" y="170"/>
                    <a:pt x="67" y="161"/>
                  </a:cubicBezTo>
                  <a:cubicBezTo>
                    <a:pt x="75" y="164"/>
                    <a:pt x="85" y="160"/>
                    <a:pt x="85" y="149"/>
                  </a:cubicBezTo>
                  <a:cubicBezTo>
                    <a:pt x="85" y="104"/>
                    <a:pt x="83" y="60"/>
                    <a:pt x="81" y="16"/>
                  </a:cubicBezTo>
                  <a:cubicBezTo>
                    <a:pt x="81" y="13"/>
                    <a:pt x="80" y="11"/>
                    <a:pt x="79" y="10"/>
                  </a:cubicBezTo>
                  <a:cubicBezTo>
                    <a:pt x="98" y="20"/>
                    <a:pt x="93" y="74"/>
                    <a:pt x="93" y="91"/>
                  </a:cubicBezTo>
                  <a:cubicBezTo>
                    <a:pt x="94" y="104"/>
                    <a:pt x="94" y="117"/>
                    <a:pt x="95" y="130"/>
                  </a:cubicBezTo>
                  <a:cubicBezTo>
                    <a:pt x="95" y="135"/>
                    <a:pt x="96" y="141"/>
                    <a:pt x="95" y="1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7527925" y="2105025"/>
              <a:ext cx="201612" cy="388938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750175" y="2074863"/>
              <a:ext cx="239712" cy="433388"/>
            </a:xfrm>
            <a:custGeom>
              <a:avLst/>
              <a:gdLst>
                <a:gd name="T0" fmla="*/ 92 w 102"/>
                <a:gd name="T1" fmla="*/ 111 h 201"/>
                <a:gd name="T2" fmla="*/ 72 w 102"/>
                <a:gd name="T3" fmla="*/ 83 h 201"/>
                <a:gd name="T4" fmla="*/ 59 w 102"/>
                <a:gd name="T5" fmla="*/ 69 h 201"/>
                <a:gd name="T6" fmla="*/ 51 w 102"/>
                <a:gd name="T7" fmla="*/ 43 h 201"/>
                <a:gd name="T8" fmla="*/ 51 w 102"/>
                <a:gd name="T9" fmla="*/ 42 h 201"/>
                <a:gd name="T10" fmla="*/ 54 w 102"/>
                <a:gd name="T11" fmla="*/ 46 h 201"/>
                <a:gd name="T12" fmla="*/ 72 w 102"/>
                <a:gd name="T13" fmla="*/ 55 h 201"/>
                <a:gd name="T14" fmla="*/ 86 w 102"/>
                <a:gd name="T15" fmla="*/ 30 h 201"/>
                <a:gd name="T16" fmla="*/ 27 w 102"/>
                <a:gd name="T17" fmla="*/ 11 h 201"/>
                <a:gd name="T18" fmla="*/ 1 w 102"/>
                <a:gd name="T19" fmla="*/ 52 h 201"/>
                <a:gd name="T20" fmla="*/ 44 w 102"/>
                <a:gd name="T21" fmla="*/ 111 h 201"/>
                <a:gd name="T22" fmla="*/ 54 w 102"/>
                <a:gd name="T23" fmla="*/ 153 h 201"/>
                <a:gd name="T24" fmla="*/ 49 w 102"/>
                <a:gd name="T25" fmla="*/ 157 h 201"/>
                <a:gd name="T26" fmla="*/ 42 w 102"/>
                <a:gd name="T27" fmla="*/ 135 h 201"/>
                <a:gd name="T28" fmla="*/ 31 w 102"/>
                <a:gd name="T29" fmla="*/ 130 h 201"/>
                <a:gd name="T30" fmla="*/ 27 w 102"/>
                <a:gd name="T31" fmla="*/ 129 h 201"/>
                <a:gd name="T32" fmla="*/ 24 w 102"/>
                <a:gd name="T33" fmla="*/ 130 h 201"/>
                <a:gd name="T34" fmla="*/ 21 w 102"/>
                <a:gd name="T35" fmla="*/ 130 h 201"/>
                <a:gd name="T36" fmla="*/ 12 w 102"/>
                <a:gd name="T37" fmla="*/ 139 h 201"/>
                <a:gd name="T38" fmla="*/ 22 w 102"/>
                <a:gd name="T39" fmla="*/ 176 h 201"/>
                <a:gd name="T40" fmla="*/ 95 w 102"/>
                <a:gd name="T41" fmla="*/ 165 h 201"/>
                <a:gd name="T42" fmla="*/ 92 w 102"/>
                <a:gd name="T43" fmla="*/ 111 h 201"/>
                <a:gd name="T44" fmla="*/ 68 w 102"/>
                <a:gd name="T45" fmla="*/ 13 h 201"/>
                <a:gd name="T46" fmla="*/ 82 w 102"/>
                <a:gd name="T47" fmla="*/ 34 h 201"/>
                <a:gd name="T48" fmla="*/ 77 w 102"/>
                <a:gd name="T49" fmla="*/ 47 h 201"/>
                <a:gd name="T50" fmla="*/ 65 w 102"/>
                <a:gd name="T51" fmla="*/ 51 h 201"/>
                <a:gd name="T52" fmla="*/ 66 w 102"/>
                <a:gd name="T53" fmla="*/ 50 h 201"/>
                <a:gd name="T54" fmla="*/ 43 w 102"/>
                <a:gd name="T55" fmla="*/ 9 h 201"/>
                <a:gd name="T56" fmla="*/ 42 w 102"/>
                <a:gd name="T57" fmla="*/ 9 h 201"/>
                <a:gd name="T58" fmla="*/ 68 w 102"/>
                <a:gd name="T59" fmla="*/ 13 h 201"/>
                <a:gd name="T60" fmla="*/ 37 w 102"/>
                <a:gd name="T61" fmla="*/ 150 h 201"/>
                <a:gd name="T62" fmla="*/ 35 w 102"/>
                <a:gd name="T63" fmla="*/ 135 h 201"/>
                <a:gd name="T64" fmla="*/ 43 w 102"/>
                <a:gd name="T65" fmla="*/ 141 h 201"/>
                <a:gd name="T66" fmla="*/ 45 w 102"/>
                <a:gd name="T67" fmla="*/ 158 h 201"/>
                <a:gd name="T68" fmla="*/ 45 w 102"/>
                <a:gd name="T69" fmla="*/ 158 h 201"/>
                <a:gd name="T70" fmla="*/ 37 w 102"/>
                <a:gd name="T71" fmla="*/ 150 h 201"/>
                <a:gd name="T72" fmla="*/ 89 w 102"/>
                <a:gd name="T73" fmla="*/ 169 h 201"/>
                <a:gd name="T74" fmla="*/ 41 w 102"/>
                <a:gd name="T75" fmla="*/ 185 h 201"/>
                <a:gd name="T76" fmla="*/ 49 w 102"/>
                <a:gd name="T77" fmla="*/ 185 h 201"/>
                <a:gd name="T78" fmla="*/ 81 w 102"/>
                <a:gd name="T79" fmla="*/ 128 h 201"/>
                <a:gd name="T80" fmla="*/ 63 w 102"/>
                <a:gd name="T81" fmla="*/ 91 h 201"/>
                <a:gd name="T82" fmla="*/ 33 w 102"/>
                <a:gd name="T83" fmla="*/ 63 h 201"/>
                <a:gd name="T84" fmla="*/ 28 w 102"/>
                <a:gd name="T85" fmla="*/ 44 h 201"/>
                <a:gd name="T86" fmla="*/ 45 w 102"/>
                <a:gd name="T87" fmla="*/ 36 h 201"/>
                <a:gd name="T88" fmla="*/ 49 w 102"/>
                <a:gd name="T89" fmla="*/ 40 h 201"/>
                <a:gd name="T90" fmla="*/ 44 w 102"/>
                <a:gd name="T91" fmla="*/ 59 h 201"/>
                <a:gd name="T92" fmla="*/ 82 w 102"/>
                <a:gd name="T93" fmla="*/ 103 h 201"/>
                <a:gd name="T94" fmla="*/ 89 w 102"/>
                <a:gd name="T95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201">
                  <a:moveTo>
                    <a:pt x="92" y="111"/>
                  </a:moveTo>
                  <a:cubicBezTo>
                    <a:pt x="87" y="101"/>
                    <a:pt x="80" y="92"/>
                    <a:pt x="72" y="83"/>
                  </a:cubicBezTo>
                  <a:cubicBezTo>
                    <a:pt x="68" y="79"/>
                    <a:pt x="64" y="74"/>
                    <a:pt x="59" y="69"/>
                  </a:cubicBezTo>
                  <a:cubicBezTo>
                    <a:pt x="56" y="66"/>
                    <a:pt x="34" y="47"/>
                    <a:pt x="51" y="43"/>
                  </a:cubicBezTo>
                  <a:cubicBezTo>
                    <a:pt x="51" y="43"/>
                    <a:pt x="51" y="43"/>
                    <a:pt x="51" y="42"/>
                  </a:cubicBezTo>
                  <a:cubicBezTo>
                    <a:pt x="52" y="44"/>
                    <a:pt x="53" y="45"/>
                    <a:pt x="54" y="46"/>
                  </a:cubicBezTo>
                  <a:cubicBezTo>
                    <a:pt x="57" y="53"/>
                    <a:pt x="64" y="56"/>
                    <a:pt x="72" y="55"/>
                  </a:cubicBezTo>
                  <a:cubicBezTo>
                    <a:pt x="82" y="52"/>
                    <a:pt x="87" y="41"/>
                    <a:pt x="86" y="30"/>
                  </a:cubicBezTo>
                  <a:cubicBezTo>
                    <a:pt x="80" y="4"/>
                    <a:pt x="47" y="0"/>
                    <a:pt x="27" y="11"/>
                  </a:cubicBezTo>
                  <a:cubicBezTo>
                    <a:pt x="11" y="16"/>
                    <a:pt x="0" y="34"/>
                    <a:pt x="1" y="52"/>
                  </a:cubicBezTo>
                  <a:cubicBezTo>
                    <a:pt x="2" y="80"/>
                    <a:pt x="29" y="91"/>
                    <a:pt x="44" y="111"/>
                  </a:cubicBezTo>
                  <a:cubicBezTo>
                    <a:pt x="52" y="121"/>
                    <a:pt x="61" y="140"/>
                    <a:pt x="54" y="153"/>
                  </a:cubicBezTo>
                  <a:cubicBezTo>
                    <a:pt x="53" y="155"/>
                    <a:pt x="51" y="157"/>
                    <a:pt x="49" y="157"/>
                  </a:cubicBezTo>
                  <a:cubicBezTo>
                    <a:pt x="52" y="150"/>
                    <a:pt x="48" y="140"/>
                    <a:pt x="42" y="135"/>
                  </a:cubicBezTo>
                  <a:cubicBezTo>
                    <a:pt x="39" y="132"/>
                    <a:pt x="35" y="130"/>
                    <a:pt x="31" y="130"/>
                  </a:cubicBezTo>
                  <a:cubicBezTo>
                    <a:pt x="30" y="129"/>
                    <a:pt x="28" y="129"/>
                    <a:pt x="27" y="129"/>
                  </a:cubicBezTo>
                  <a:cubicBezTo>
                    <a:pt x="26" y="129"/>
                    <a:pt x="25" y="129"/>
                    <a:pt x="24" y="130"/>
                  </a:cubicBezTo>
                  <a:cubicBezTo>
                    <a:pt x="23" y="130"/>
                    <a:pt x="22" y="130"/>
                    <a:pt x="21" y="130"/>
                  </a:cubicBezTo>
                  <a:cubicBezTo>
                    <a:pt x="17" y="131"/>
                    <a:pt x="13" y="135"/>
                    <a:pt x="12" y="139"/>
                  </a:cubicBezTo>
                  <a:cubicBezTo>
                    <a:pt x="8" y="153"/>
                    <a:pt x="12" y="167"/>
                    <a:pt x="22" y="176"/>
                  </a:cubicBezTo>
                  <a:cubicBezTo>
                    <a:pt x="41" y="201"/>
                    <a:pt x="82" y="196"/>
                    <a:pt x="95" y="165"/>
                  </a:cubicBezTo>
                  <a:cubicBezTo>
                    <a:pt x="102" y="148"/>
                    <a:pt x="100" y="128"/>
                    <a:pt x="92" y="111"/>
                  </a:cubicBezTo>
                  <a:close/>
                  <a:moveTo>
                    <a:pt x="68" y="13"/>
                  </a:moveTo>
                  <a:cubicBezTo>
                    <a:pt x="75" y="18"/>
                    <a:pt x="82" y="25"/>
                    <a:pt x="82" y="34"/>
                  </a:cubicBezTo>
                  <a:cubicBezTo>
                    <a:pt x="82" y="38"/>
                    <a:pt x="81" y="44"/>
                    <a:pt x="77" y="47"/>
                  </a:cubicBezTo>
                  <a:cubicBezTo>
                    <a:pt x="74" y="50"/>
                    <a:pt x="69" y="52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87" y="36"/>
                    <a:pt x="58" y="12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51" y="8"/>
                    <a:pt x="60" y="9"/>
                    <a:pt x="68" y="13"/>
                  </a:cubicBezTo>
                  <a:close/>
                  <a:moveTo>
                    <a:pt x="37" y="150"/>
                  </a:moveTo>
                  <a:cubicBezTo>
                    <a:pt x="36" y="144"/>
                    <a:pt x="38" y="140"/>
                    <a:pt x="35" y="135"/>
                  </a:cubicBezTo>
                  <a:cubicBezTo>
                    <a:pt x="38" y="136"/>
                    <a:pt x="41" y="138"/>
                    <a:pt x="43" y="141"/>
                  </a:cubicBezTo>
                  <a:cubicBezTo>
                    <a:pt x="46" y="146"/>
                    <a:pt x="46" y="152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41" y="158"/>
                    <a:pt x="38" y="156"/>
                    <a:pt x="37" y="150"/>
                  </a:cubicBezTo>
                  <a:close/>
                  <a:moveTo>
                    <a:pt x="89" y="169"/>
                  </a:moveTo>
                  <a:cubicBezTo>
                    <a:pt x="78" y="188"/>
                    <a:pt x="58" y="192"/>
                    <a:pt x="41" y="185"/>
                  </a:cubicBezTo>
                  <a:cubicBezTo>
                    <a:pt x="43" y="185"/>
                    <a:pt x="46" y="186"/>
                    <a:pt x="49" y="185"/>
                  </a:cubicBezTo>
                  <a:cubicBezTo>
                    <a:pt x="78" y="182"/>
                    <a:pt x="86" y="152"/>
                    <a:pt x="81" y="128"/>
                  </a:cubicBezTo>
                  <a:cubicBezTo>
                    <a:pt x="78" y="115"/>
                    <a:pt x="72" y="102"/>
                    <a:pt x="63" y="91"/>
                  </a:cubicBezTo>
                  <a:cubicBezTo>
                    <a:pt x="54" y="81"/>
                    <a:pt x="41" y="74"/>
                    <a:pt x="33" y="63"/>
                  </a:cubicBezTo>
                  <a:cubicBezTo>
                    <a:pt x="28" y="57"/>
                    <a:pt x="26" y="51"/>
                    <a:pt x="28" y="44"/>
                  </a:cubicBezTo>
                  <a:cubicBezTo>
                    <a:pt x="31" y="37"/>
                    <a:pt x="38" y="33"/>
                    <a:pt x="45" y="36"/>
                  </a:cubicBezTo>
                  <a:cubicBezTo>
                    <a:pt x="46" y="37"/>
                    <a:pt x="47" y="38"/>
                    <a:pt x="49" y="40"/>
                  </a:cubicBezTo>
                  <a:cubicBezTo>
                    <a:pt x="40" y="42"/>
                    <a:pt x="39" y="52"/>
                    <a:pt x="44" y="59"/>
                  </a:cubicBezTo>
                  <a:cubicBezTo>
                    <a:pt x="55" y="75"/>
                    <a:pt x="72" y="86"/>
                    <a:pt x="82" y="103"/>
                  </a:cubicBezTo>
                  <a:cubicBezTo>
                    <a:pt x="95" y="122"/>
                    <a:pt x="101" y="148"/>
                    <a:pt x="89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8004175" y="2081213"/>
              <a:ext cx="230187" cy="395288"/>
            </a:xfrm>
            <a:custGeom>
              <a:avLst/>
              <a:gdLst>
                <a:gd name="T0" fmla="*/ 92 w 99"/>
                <a:gd name="T1" fmla="*/ 107 h 183"/>
                <a:gd name="T2" fmla="*/ 77 w 99"/>
                <a:gd name="T3" fmla="*/ 79 h 183"/>
                <a:gd name="T4" fmla="*/ 63 w 99"/>
                <a:gd name="T5" fmla="*/ 63 h 183"/>
                <a:gd name="T6" fmla="*/ 56 w 99"/>
                <a:gd name="T7" fmla="*/ 56 h 183"/>
                <a:gd name="T8" fmla="*/ 52 w 99"/>
                <a:gd name="T9" fmla="*/ 38 h 183"/>
                <a:gd name="T10" fmla="*/ 53 w 99"/>
                <a:gd name="T11" fmla="*/ 40 h 183"/>
                <a:gd name="T12" fmla="*/ 56 w 99"/>
                <a:gd name="T13" fmla="*/ 45 h 183"/>
                <a:gd name="T14" fmla="*/ 76 w 99"/>
                <a:gd name="T15" fmla="*/ 55 h 183"/>
                <a:gd name="T16" fmla="*/ 89 w 99"/>
                <a:gd name="T17" fmla="*/ 35 h 183"/>
                <a:gd name="T18" fmla="*/ 38 w 99"/>
                <a:gd name="T19" fmla="*/ 3 h 183"/>
                <a:gd name="T20" fmla="*/ 37 w 99"/>
                <a:gd name="T21" fmla="*/ 4 h 183"/>
                <a:gd name="T22" fmla="*/ 4 w 99"/>
                <a:gd name="T23" fmla="*/ 36 h 183"/>
                <a:gd name="T24" fmla="*/ 33 w 99"/>
                <a:gd name="T25" fmla="*/ 91 h 183"/>
                <a:gd name="T26" fmla="*/ 52 w 99"/>
                <a:gd name="T27" fmla="*/ 121 h 183"/>
                <a:gd name="T28" fmla="*/ 51 w 99"/>
                <a:gd name="T29" fmla="*/ 138 h 183"/>
                <a:gd name="T30" fmla="*/ 50 w 99"/>
                <a:gd name="T31" fmla="*/ 139 h 183"/>
                <a:gd name="T32" fmla="*/ 48 w 99"/>
                <a:gd name="T33" fmla="*/ 130 h 183"/>
                <a:gd name="T34" fmla="*/ 44 w 99"/>
                <a:gd name="T35" fmla="*/ 123 h 183"/>
                <a:gd name="T36" fmla="*/ 25 w 99"/>
                <a:gd name="T37" fmla="*/ 121 h 183"/>
                <a:gd name="T38" fmla="*/ 24 w 99"/>
                <a:gd name="T39" fmla="*/ 122 h 183"/>
                <a:gd name="T40" fmla="*/ 12 w 99"/>
                <a:gd name="T41" fmla="*/ 134 h 183"/>
                <a:gd name="T42" fmla="*/ 18 w 99"/>
                <a:gd name="T43" fmla="*/ 156 h 183"/>
                <a:gd name="T44" fmla="*/ 45 w 99"/>
                <a:gd name="T45" fmla="*/ 180 h 183"/>
                <a:gd name="T46" fmla="*/ 84 w 99"/>
                <a:gd name="T47" fmla="*/ 164 h 183"/>
                <a:gd name="T48" fmla="*/ 92 w 99"/>
                <a:gd name="T49" fmla="*/ 107 h 183"/>
                <a:gd name="T50" fmla="*/ 85 w 99"/>
                <a:gd name="T51" fmla="*/ 36 h 183"/>
                <a:gd name="T52" fmla="*/ 73 w 99"/>
                <a:gd name="T53" fmla="*/ 52 h 183"/>
                <a:gd name="T54" fmla="*/ 62 w 99"/>
                <a:gd name="T55" fmla="*/ 48 h 183"/>
                <a:gd name="T56" fmla="*/ 76 w 99"/>
                <a:gd name="T57" fmla="*/ 37 h 183"/>
                <a:gd name="T58" fmla="*/ 56 w 99"/>
                <a:gd name="T59" fmla="*/ 7 h 183"/>
                <a:gd name="T60" fmla="*/ 78 w 99"/>
                <a:gd name="T61" fmla="*/ 16 h 183"/>
                <a:gd name="T62" fmla="*/ 85 w 99"/>
                <a:gd name="T63" fmla="*/ 36 h 183"/>
                <a:gd name="T64" fmla="*/ 37 w 99"/>
                <a:gd name="T65" fmla="*/ 124 h 183"/>
                <a:gd name="T66" fmla="*/ 45 w 99"/>
                <a:gd name="T67" fmla="*/ 135 h 183"/>
                <a:gd name="T68" fmla="*/ 46 w 99"/>
                <a:gd name="T69" fmla="*/ 142 h 183"/>
                <a:gd name="T70" fmla="*/ 37 w 99"/>
                <a:gd name="T71" fmla="*/ 131 h 183"/>
                <a:gd name="T72" fmla="*/ 32 w 99"/>
                <a:gd name="T73" fmla="*/ 123 h 183"/>
                <a:gd name="T74" fmla="*/ 37 w 99"/>
                <a:gd name="T75" fmla="*/ 124 h 183"/>
                <a:gd name="T76" fmla="*/ 81 w 99"/>
                <a:gd name="T77" fmla="*/ 162 h 183"/>
                <a:gd name="T78" fmla="*/ 28 w 99"/>
                <a:gd name="T79" fmla="*/ 166 h 183"/>
                <a:gd name="T80" fmla="*/ 50 w 99"/>
                <a:gd name="T81" fmla="*/ 171 h 183"/>
                <a:gd name="T82" fmla="*/ 80 w 99"/>
                <a:gd name="T83" fmla="*/ 125 h 183"/>
                <a:gd name="T84" fmla="*/ 49 w 99"/>
                <a:gd name="T85" fmla="*/ 69 h 183"/>
                <a:gd name="T86" fmla="*/ 30 w 99"/>
                <a:gd name="T87" fmla="*/ 39 h 183"/>
                <a:gd name="T88" fmla="*/ 49 w 99"/>
                <a:gd name="T89" fmla="*/ 33 h 183"/>
                <a:gd name="T90" fmla="*/ 43 w 99"/>
                <a:gd name="T91" fmla="*/ 46 h 183"/>
                <a:gd name="T92" fmla="*/ 53 w 99"/>
                <a:gd name="T93" fmla="*/ 59 h 183"/>
                <a:gd name="T94" fmla="*/ 78 w 99"/>
                <a:gd name="T95" fmla="*/ 88 h 183"/>
                <a:gd name="T96" fmla="*/ 81 w 99"/>
                <a:gd name="T97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83">
                  <a:moveTo>
                    <a:pt x="92" y="107"/>
                  </a:moveTo>
                  <a:cubicBezTo>
                    <a:pt x="89" y="97"/>
                    <a:pt x="83" y="87"/>
                    <a:pt x="77" y="79"/>
                  </a:cubicBezTo>
                  <a:cubicBezTo>
                    <a:pt x="73" y="73"/>
                    <a:pt x="68" y="68"/>
                    <a:pt x="63" y="63"/>
                  </a:cubicBezTo>
                  <a:cubicBezTo>
                    <a:pt x="61" y="61"/>
                    <a:pt x="58" y="59"/>
                    <a:pt x="56" y="56"/>
                  </a:cubicBezTo>
                  <a:cubicBezTo>
                    <a:pt x="50" y="52"/>
                    <a:pt x="49" y="46"/>
                    <a:pt x="52" y="38"/>
                  </a:cubicBezTo>
                  <a:cubicBezTo>
                    <a:pt x="52" y="39"/>
                    <a:pt x="53" y="39"/>
                    <a:pt x="53" y="40"/>
                  </a:cubicBezTo>
                  <a:cubicBezTo>
                    <a:pt x="54" y="42"/>
                    <a:pt x="55" y="44"/>
                    <a:pt x="56" y="45"/>
                  </a:cubicBezTo>
                  <a:cubicBezTo>
                    <a:pt x="59" y="52"/>
                    <a:pt x="69" y="57"/>
                    <a:pt x="76" y="55"/>
                  </a:cubicBezTo>
                  <a:cubicBezTo>
                    <a:pt x="86" y="53"/>
                    <a:pt x="89" y="44"/>
                    <a:pt x="89" y="35"/>
                  </a:cubicBezTo>
                  <a:cubicBezTo>
                    <a:pt x="90" y="8"/>
                    <a:pt x="60" y="0"/>
                    <a:pt x="38" y="3"/>
                  </a:cubicBezTo>
                  <a:cubicBezTo>
                    <a:pt x="37" y="3"/>
                    <a:pt x="37" y="3"/>
                    <a:pt x="37" y="4"/>
                  </a:cubicBezTo>
                  <a:cubicBezTo>
                    <a:pt x="20" y="6"/>
                    <a:pt x="7" y="20"/>
                    <a:pt x="4" y="36"/>
                  </a:cubicBezTo>
                  <a:cubicBezTo>
                    <a:pt x="0" y="60"/>
                    <a:pt x="19" y="76"/>
                    <a:pt x="33" y="91"/>
                  </a:cubicBezTo>
                  <a:cubicBezTo>
                    <a:pt x="41" y="100"/>
                    <a:pt x="50" y="109"/>
                    <a:pt x="52" y="121"/>
                  </a:cubicBezTo>
                  <a:cubicBezTo>
                    <a:pt x="53" y="125"/>
                    <a:pt x="54" y="134"/>
                    <a:pt x="51" y="138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48" y="137"/>
                    <a:pt x="49" y="133"/>
                    <a:pt x="48" y="130"/>
                  </a:cubicBezTo>
                  <a:cubicBezTo>
                    <a:pt x="48" y="127"/>
                    <a:pt x="46" y="125"/>
                    <a:pt x="44" y="123"/>
                  </a:cubicBezTo>
                  <a:cubicBezTo>
                    <a:pt x="39" y="119"/>
                    <a:pt x="30" y="118"/>
                    <a:pt x="25" y="121"/>
                  </a:cubicBezTo>
                  <a:cubicBezTo>
                    <a:pt x="24" y="121"/>
                    <a:pt x="24" y="121"/>
                    <a:pt x="24" y="122"/>
                  </a:cubicBezTo>
                  <a:cubicBezTo>
                    <a:pt x="18" y="122"/>
                    <a:pt x="13" y="127"/>
                    <a:pt x="12" y="134"/>
                  </a:cubicBezTo>
                  <a:cubicBezTo>
                    <a:pt x="12" y="142"/>
                    <a:pt x="14" y="149"/>
                    <a:pt x="18" y="156"/>
                  </a:cubicBezTo>
                  <a:cubicBezTo>
                    <a:pt x="21" y="168"/>
                    <a:pt x="32" y="177"/>
                    <a:pt x="45" y="180"/>
                  </a:cubicBezTo>
                  <a:cubicBezTo>
                    <a:pt x="60" y="183"/>
                    <a:pt x="75" y="175"/>
                    <a:pt x="84" y="164"/>
                  </a:cubicBezTo>
                  <a:cubicBezTo>
                    <a:pt x="97" y="148"/>
                    <a:pt x="98" y="126"/>
                    <a:pt x="92" y="107"/>
                  </a:cubicBezTo>
                  <a:close/>
                  <a:moveTo>
                    <a:pt x="85" y="36"/>
                  </a:moveTo>
                  <a:cubicBezTo>
                    <a:pt x="85" y="44"/>
                    <a:pt x="83" y="51"/>
                    <a:pt x="73" y="52"/>
                  </a:cubicBezTo>
                  <a:cubicBezTo>
                    <a:pt x="70" y="52"/>
                    <a:pt x="65" y="51"/>
                    <a:pt x="62" y="48"/>
                  </a:cubicBezTo>
                  <a:cubicBezTo>
                    <a:pt x="69" y="49"/>
                    <a:pt x="75" y="45"/>
                    <a:pt x="76" y="37"/>
                  </a:cubicBezTo>
                  <a:cubicBezTo>
                    <a:pt x="77" y="24"/>
                    <a:pt x="68" y="12"/>
                    <a:pt x="56" y="7"/>
                  </a:cubicBezTo>
                  <a:cubicBezTo>
                    <a:pt x="64" y="8"/>
                    <a:pt x="72" y="10"/>
                    <a:pt x="78" y="16"/>
                  </a:cubicBezTo>
                  <a:cubicBezTo>
                    <a:pt x="84" y="22"/>
                    <a:pt x="86" y="29"/>
                    <a:pt x="85" y="36"/>
                  </a:cubicBezTo>
                  <a:close/>
                  <a:moveTo>
                    <a:pt x="37" y="124"/>
                  </a:moveTo>
                  <a:cubicBezTo>
                    <a:pt x="42" y="125"/>
                    <a:pt x="45" y="129"/>
                    <a:pt x="45" y="135"/>
                  </a:cubicBezTo>
                  <a:cubicBezTo>
                    <a:pt x="45" y="137"/>
                    <a:pt x="45" y="140"/>
                    <a:pt x="46" y="142"/>
                  </a:cubicBezTo>
                  <a:cubicBezTo>
                    <a:pt x="42" y="143"/>
                    <a:pt x="39" y="136"/>
                    <a:pt x="37" y="131"/>
                  </a:cubicBezTo>
                  <a:cubicBezTo>
                    <a:pt x="37" y="127"/>
                    <a:pt x="35" y="125"/>
                    <a:pt x="32" y="123"/>
                  </a:cubicBezTo>
                  <a:cubicBezTo>
                    <a:pt x="34" y="123"/>
                    <a:pt x="36" y="123"/>
                    <a:pt x="37" y="124"/>
                  </a:cubicBezTo>
                  <a:close/>
                  <a:moveTo>
                    <a:pt x="81" y="162"/>
                  </a:moveTo>
                  <a:cubicBezTo>
                    <a:pt x="66" y="180"/>
                    <a:pt x="41" y="180"/>
                    <a:pt x="28" y="166"/>
                  </a:cubicBezTo>
                  <a:cubicBezTo>
                    <a:pt x="34" y="170"/>
                    <a:pt x="42" y="173"/>
                    <a:pt x="50" y="171"/>
                  </a:cubicBezTo>
                  <a:cubicBezTo>
                    <a:pt x="71" y="167"/>
                    <a:pt x="81" y="144"/>
                    <a:pt x="80" y="125"/>
                  </a:cubicBezTo>
                  <a:cubicBezTo>
                    <a:pt x="79" y="102"/>
                    <a:pt x="64" y="85"/>
                    <a:pt x="49" y="69"/>
                  </a:cubicBezTo>
                  <a:cubicBezTo>
                    <a:pt x="41" y="61"/>
                    <a:pt x="28" y="52"/>
                    <a:pt x="30" y="39"/>
                  </a:cubicBezTo>
                  <a:cubicBezTo>
                    <a:pt x="32" y="27"/>
                    <a:pt x="42" y="27"/>
                    <a:pt x="49" y="33"/>
                  </a:cubicBezTo>
                  <a:cubicBezTo>
                    <a:pt x="44" y="36"/>
                    <a:pt x="42" y="40"/>
                    <a:pt x="43" y="46"/>
                  </a:cubicBezTo>
                  <a:cubicBezTo>
                    <a:pt x="44" y="51"/>
                    <a:pt x="49" y="55"/>
                    <a:pt x="53" y="59"/>
                  </a:cubicBezTo>
                  <a:cubicBezTo>
                    <a:pt x="62" y="68"/>
                    <a:pt x="71" y="77"/>
                    <a:pt x="78" y="88"/>
                  </a:cubicBezTo>
                  <a:cubicBezTo>
                    <a:pt x="93" y="109"/>
                    <a:pt x="99" y="140"/>
                    <a:pt x="81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4271963" y="3286125"/>
              <a:ext cx="166687" cy="571500"/>
            </a:xfrm>
            <a:custGeom>
              <a:avLst/>
              <a:gdLst>
                <a:gd name="T0" fmla="*/ 64 w 71"/>
                <a:gd name="T1" fmla="*/ 11 h 265"/>
                <a:gd name="T2" fmla="*/ 55 w 71"/>
                <a:gd name="T3" fmla="*/ 1 h 265"/>
                <a:gd name="T4" fmla="*/ 5 w 71"/>
                <a:gd name="T5" fmla="*/ 2 h 265"/>
                <a:gd name="T6" fmla="*/ 0 w 71"/>
                <a:gd name="T7" fmla="*/ 122 h 265"/>
                <a:gd name="T8" fmla="*/ 0 w 71"/>
                <a:gd name="T9" fmla="*/ 246 h 265"/>
                <a:gd name="T10" fmla="*/ 16 w 71"/>
                <a:gd name="T11" fmla="*/ 262 h 265"/>
                <a:gd name="T12" fmla="*/ 60 w 71"/>
                <a:gd name="T13" fmla="*/ 264 h 265"/>
                <a:gd name="T14" fmla="*/ 69 w 71"/>
                <a:gd name="T15" fmla="*/ 141 h 265"/>
                <a:gd name="T16" fmla="*/ 69 w 71"/>
                <a:gd name="T17" fmla="*/ 93 h 265"/>
                <a:gd name="T18" fmla="*/ 50 w 71"/>
                <a:gd name="T19" fmla="*/ 17 h 265"/>
                <a:gd name="T20" fmla="*/ 50 w 71"/>
                <a:gd name="T21" fmla="*/ 17 h 265"/>
                <a:gd name="T22" fmla="*/ 46 w 71"/>
                <a:gd name="T23" fmla="*/ 239 h 265"/>
                <a:gd name="T24" fmla="*/ 14 w 71"/>
                <a:gd name="T25" fmla="*/ 209 h 265"/>
                <a:gd name="T26" fmla="*/ 10 w 71"/>
                <a:gd name="T27" fmla="*/ 243 h 265"/>
                <a:gd name="T28" fmla="*/ 14 w 71"/>
                <a:gd name="T29" fmla="*/ 240 h 265"/>
                <a:gd name="T30" fmla="*/ 19 w 71"/>
                <a:gd name="T31" fmla="*/ 242 h 265"/>
                <a:gd name="T32" fmla="*/ 9 w 71"/>
                <a:gd name="T33" fmla="*/ 219 h 265"/>
                <a:gd name="T34" fmla="*/ 32 w 71"/>
                <a:gd name="T35" fmla="*/ 242 h 265"/>
                <a:gd name="T36" fmla="*/ 9 w 71"/>
                <a:gd name="T37" fmla="*/ 207 h 265"/>
                <a:gd name="T38" fmla="*/ 46 w 71"/>
                <a:gd name="T39" fmla="*/ 243 h 265"/>
                <a:gd name="T40" fmla="*/ 45 w 71"/>
                <a:gd name="T41" fmla="*/ 223 h 265"/>
                <a:gd name="T42" fmla="*/ 46 w 71"/>
                <a:gd name="T43" fmla="*/ 210 h 265"/>
                <a:gd name="T44" fmla="*/ 28 w 71"/>
                <a:gd name="T45" fmla="*/ 191 h 265"/>
                <a:gd name="T46" fmla="*/ 29 w 71"/>
                <a:gd name="T47" fmla="*/ 176 h 265"/>
                <a:gd name="T48" fmla="*/ 46 w 71"/>
                <a:gd name="T49" fmla="*/ 189 h 265"/>
                <a:gd name="T50" fmla="*/ 9 w 71"/>
                <a:gd name="T51" fmla="*/ 139 h 265"/>
                <a:gd name="T52" fmla="*/ 47 w 71"/>
                <a:gd name="T53" fmla="*/ 179 h 265"/>
                <a:gd name="T54" fmla="*/ 41 w 71"/>
                <a:gd name="T55" fmla="*/ 168 h 265"/>
                <a:gd name="T56" fmla="*/ 9 w 71"/>
                <a:gd name="T57" fmla="*/ 125 h 265"/>
                <a:gd name="T58" fmla="*/ 47 w 71"/>
                <a:gd name="T59" fmla="*/ 162 h 265"/>
                <a:gd name="T60" fmla="*/ 30 w 71"/>
                <a:gd name="T61" fmla="*/ 140 h 265"/>
                <a:gd name="T62" fmla="*/ 48 w 71"/>
                <a:gd name="T63" fmla="*/ 146 h 265"/>
                <a:gd name="T64" fmla="*/ 48 w 71"/>
                <a:gd name="T65" fmla="*/ 141 h 265"/>
                <a:gd name="T66" fmla="*/ 48 w 71"/>
                <a:gd name="T67" fmla="*/ 127 h 265"/>
                <a:gd name="T68" fmla="*/ 9 w 71"/>
                <a:gd name="T69" fmla="*/ 80 h 265"/>
                <a:gd name="T70" fmla="*/ 33 w 71"/>
                <a:gd name="T71" fmla="*/ 88 h 265"/>
                <a:gd name="T72" fmla="*/ 48 w 71"/>
                <a:gd name="T73" fmla="*/ 122 h 265"/>
                <a:gd name="T74" fmla="*/ 32 w 71"/>
                <a:gd name="T75" fmla="*/ 83 h 265"/>
                <a:gd name="T76" fmla="*/ 33 w 71"/>
                <a:gd name="T77" fmla="*/ 70 h 265"/>
                <a:gd name="T78" fmla="*/ 48 w 71"/>
                <a:gd name="T79" fmla="*/ 101 h 265"/>
                <a:gd name="T80" fmla="*/ 42 w 71"/>
                <a:gd name="T81" fmla="*/ 77 h 265"/>
                <a:gd name="T82" fmla="*/ 10 w 71"/>
                <a:gd name="T83" fmla="*/ 24 h 265"/>
                <a:gd name="T84" fmla="*/ 49 w 71"/>
                <a:gd name="T85" fmla="*/ 66 h 265"/>
                <a:gd name="T86" fmla="*/ 9 w 71"/>
                <a:gd name="T87" fmla="*/ 7 h 265"/>
                <a:gd name="T88" fmla="*/ 32 w 71"/>
                <a:gd name="T89" fmla="*/ 31 h 265"/>
                <a:gd name="T90" fmla="*/ 49 w 71"/>
                <a:gd name="T91" fmla="*/ 43 h 265"/>
                <a:gd name="T92" fmla="*/ 27 w 71"/>
                <a:gd name="T93" fmla="*/ 10 h 265"/>
                <a:gd name="T94" fmla="*/ 49 w 71"/>
                <a:gd name="T95" fmla="*/ 43 h 265"/>
                <a:gd name="T96" fmla="*/ 39 w 71"/>
                <a:gd name="T97" fmla="*/ 10 h 265"/>
                <a:gd name="T98" fmla="*/ 49 w 71"/>
                <a:gd name="T99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265">
                  <a:moveTo>
                    <a:pt x="70" y="23"/>
                  </a:moveTo>
                  <a:cubicBezTo>
                    <a:pt x="71" y="22"/>
                    <a:pt x="71" y="21"/>
                    <a:pt x="70" y="20"/>
                  </a:cubicBezTo>
                  <a:cubicBezTo>
                    <a:pt x="69" y="17"/>
                    <a:pt x="66" y="14"/>
                    <a:pt x="64" y="11"/>
                  </a:cubicBezTo>
                  <a:cubicBezTo>
                    <a:pt x="63" y="8"/>
                    <a:pt x="61" y="5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37" y="2"/>
                    <a:pt x="22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0" y="22"/>
                    <a:pt x="1" y="40"/>
                    <a:pt x="1" y="59"/>
                  </a:cubicBezTo>
                  <a:cubicBezTo>
                    <a:pt x="0" y="80"/>
                    <a:pt x="0" y="101"/>
                    <a:pt x="0" y="122"/>
                  </a:cubicBezTo>
                  <a:cubicBezTo>
                    <a:pt x="0" y="163"/>
                    <a:pt x="0" y="204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7"/>
                    <a:pt x="1" y="248"/>
                    <a:pt x="2" y="249"/>
                  </a:cubicBezTo>
                  <a:cubicBezTo>
                    <a:pt x="3" y="251"/>
                    <a:pt x="5" y="253"/>
                    <a:pt x="7" y="256"/>
                  </a:cubicBezTo>
                  <a:cubicBezTo>
                    <a:pt x="9" y="258"/>
                    <a:pt x="12" y="261"/>
                    <a:pt x="16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31" y="265"/>
                    <a:pt x="46" y="265"/>
                    <a:pt x="60" y="264"/>
                  </a:cubicBezTo>
                  <a:cubicBezTo>
                    <a:pt x="62" y="264"/>
                    <a:pt x="63" y="263"/>
                    <a:pt x="63" y="261"/>
                  </a:cubicBezTo>
                  <a:cubicBezTo>
                    <a:pt x="64" y="261"/>
                    <a:pt x="66" y="260"/>
                    <a:pt x="66" y="259"/>
                  </a:cubicBezTo>
                  <a:cubicBezTo>
                    <a:pt x="70" y="220"/>
                    <a:pt x="68" y="180"/>
                    <a:pt x="69" y="141"/>
                  </a:cubicBezTo>
                  <a:cubicBezTo>
                    <a:pt x="69" y="128"/>
                    <a:pt x="69" y="115"/>
                    <a:pt x="69" y="102"/>
                  </a:cubicBezTo>
                  <a:cubicBezTo>
                    <a:pt x="69" y="100"/>
                    <a:pt x="70" y="98"/>
                    <a:pt x="70" y="96"/>
                  </a:cubicBezTo>
                  <a:cubicBezTo>
                    <a:pt x="70" y="95"/>
                    <a:pt x="70" y="94"/>
                    <a:pt x="69" y="93"/>
                  </a:cubicBezTo>
                  <a:cubicBezTo>
                    <a:pt x="70" y="70"/>
                    <a:pt x="70" y="47"/>
                    <a:pt x="70" y="24"/>
                  </a:cubicBezTo>
                  <a:cubicBezTo>
                    <a:pt x="70" y="23"/>
                    <a:pt x="70" y="23"/>
                    <a:pt x="70" y="23"/>
                  </a:cubicBezTo>
                  <a:close/>
                  <a:moveTo>
                    <a:pt x="50" y="17"/>
                  </a:moveTo>
                  <a:cubicBezTo>
                    <a:pt x="47" y="14"/>
                    <a:pt x="45" y="12"/>
                    <a:pt x="42" y="10"/>
                  </a:cubicBezTo>
                  <a:cubicBezTo>
                    <a:pt x="45" y="10"/>
                    <a:pt x="47" y="9"/>
                    <a:pt x="50" y="9"/>
                  </a:cubicBezTo>
                  <a:cubicBezTo>
                    <a:pt x="50" y="12"/>
                    <a:pt x="50" y="14"/>
                    <a:pt x="50" y="17"/>
                  </a:cubicBezTo>
                  <a:close/>
                  <a:moveTo>
                    <a:pt x="9" y="189"/>
                  </a:moveTo>
                  <a:cubicBezTo>
                    <a:pt x="20" y="202"/>
                    <a:pt x="32" y="216"/>
                    <a:pt x="45" y="227"/>
                  </a:cubicBezTo>
                  <a:cubicBezTo>
                    <a:pt x="45" y="231"/>
                    <a:pt x="45" y="235"/>
                    <a:pt x="46" y="239"/>
                  </a:cubicBezTo>
                  <a:cubicBezTo>
                    <a:pt x="40" y="234"/>
                    <a:pt x="34" y="229"/>
                    <a:pt x="28" y="223"/>
                  </a:cubicBezTo>
                  <a:cubicBezTo>
                    <a:pt x="25" y="220"/>
                    <a:pt x="22" y="217"/>
                    <a:pt x="18" y="214"/>
                  </a:cubicBezTo>
                  <a:cubicBezTo>
                    <a:pt x="17" y="212"/>
                    <a:pt x="16" y="211"/>
                    <a:pt x="14" y="209"/>
                  </a:cubicBezTo>
                  <a:cubicBezTo>
                    <a:pt x="14" y="209"/>
                    <a:pt x="11" y="206"/>
                    <a:pt x="9" y="205"/>
                  </a:cubicBezTo>
                  <a:cubicBezTo>
                    <a:pt x="9" y="200"/>
                    <a:pt x="9" y="194"/>
                    <a:pt x="9" y="189"/>
                  </a:cubicBezTo>
                  <a:close/>
                  <a:moveTo>
                    <a:pt x="10" y="243"/>
                  </a:moveTo>
                  <a:cubicBezTo>
                    <a:pt x="9" y="243"/>
                    <a:pt x="9" y="243"/>
                    <a:pt x="9" y="243"/>
                  </a:cubicBezTo>
                  <a:cubicBezTo>
                    <a:pt x="9" y="240"/>
                    <a:pt x="9" y="237"/>
                    <a:pt x="9" y="234"/>
                  </a:cubicBezTo>
                  <a:cubicBezTo>
                    <a:pt x="11" y="236"/>
                    <a:pt x="12" y="238"/>
                    <a:pt x="14" y="240"/>
                  </a:cubicBezTo>
                  <a:cubicBezTo>
                    <a:pt x="15" y="241"/>
                    <a:pt x="16" y="242"/>
                    <a:pt x="16" y="242"/>
                  </a:cubicBezTo>
                  <a:cubicBezTo>
                    <a:pt x="14" y="242"/>
                    <a:pt x="12" y="242"/>
                    <a:pt x="10" y="243"/>
                  </a:cubicBezTo>
                  <a:close/>
                  <a:moveTo>
                    <a:pt x="19" y="242"/>
                  </a:moveTo>
                  <a:cubicBezTo>
                    <a:pt x="18" y="241"/>
                    <a:pt x="17" y="240"/>
                    <a:pt x="16" y="240"/>
                  </a:cubicBezTo>
                  <a:cubicBezTo>
                    <a:pt x="14" y="237"/>
                    <a:pt x="11" y="234"/>
                    <a:pt x="9" y="231"/>
                  </a:cubicBezTo>
                  <a:cubicBezTo>
                    <a:pt x="9" y="227"/>
                    <a:pt x="9" y="223"/>
                    <a:pt x="9" y="219"/>
                  </a:cubicBezTo>
                  <a:cubicBezTo>
                    <a:pt x="14" y="227"/>
                    <a:pt x="21" y="236"/>
                    <a:pt x="28" y="243"/>
                  </a:cubicBezTo>
                  <a:cubicBezTo>
                    <a:pt x="25" y="243"/>
                    <a:pt x="22" y="242"/>
                    <a:pt x="19" y="242"/>
                  </a:cubicBezTo>
                  <a:close/>
                  <a:moveTo>
                    <a:pt x="32" y="242"/>
                  </a:moveTo>
                  <a:cubicBezTo>
                    <a:pt x="29" y="239"/>
                    <a:pt x="25" y="236"/>
                    <a:pt x="22" y="233"/>
                  </a:cubicBezTo>
                  <a:cubicBezTo>
                    <a:pt x="17" y="228"/>
                    <a:pt x="13" y="223"/>
                    <a:pt x="9" y="217"/>
                  </a:cubicBezTo>
                  <a:cubicBezTo>
                    <a:pt x="9" y="214"/>
                    <a:pt x="9" y="210"/>
                    <a:pt x="9" y="207"/>
                  </a:cubicBezTo>
                  <a:cubicBezTo>
                    <a:pt x="10" y="208"/>
                    <a:pt x="11" y="209"/>
                    <a:pt x="11" y="210"/>
                  </a:cubicBezTo>
                  <a:cubicBezTo>
                    <a:pt x="15" y="214"/>
                    <a:pt x="19" y="218"/>
                    <a:pt x="23" y="222"/>
                  </a:cubicBezTo>
                  <a:cubicBezTo>
                    <a:pt x="30" y="229"/>
                    <a:pt x="38" y="237"/>
                    <a:pt x="46" y="243"/>
                  </a:cubicBezTo>
                  <a:cubicBezTo>
                    <a:pt x="46" y="243"/>
                    <a:pt x="46" y="243"/>
                    <a:pt x="46" y="244"/>
                  </a:cubicBezTo>
                  <a:cubicBezTo>
                    <a:pt x="41" y="242"/>
                    <a:pt x="37" y="242"/>
                    <a:pt x="32" y="242"/>
                  </a:cubicBezTo>
                  <a:close/>
                  <a:moveTo>
                    <a:pt x="45" y="223"/>
                  </a:moveTo>
                  <a:cubicBezTo>
                    <a:pt x="33" y="210"/>
                    <a:pt x="21" y="199"/>
                    <a:pt x="9" y="187"/>
                  </a:cubicBezTo>
                  <a:cubicBezTo>
                    <a:pt x="9" y="182"/>
                    <a:pt x="9" y="177"/>
                    <a:pt x="9" y="172"/>
                  </a:cubicBezTo>
                  <a:cubicBezTo>
                    <a:pt x="19" y="186"/>
                    <a:pt x="31" y="200"/>
                    <a:pt x="46" y="210"/>
                  </a:cubicBezTo>
                  <a:cubicBezTo>
                    <a:pt x="46" y="214"/>
                    <a:pt x="45" y="218"/>
                    <a:pt x="45" y="223"/>
                  </a:cubicBezTo>
                  <a:close/>
                  <a:moveTo>
                    <a:pt x="46" y="205"/>
                  </a:moveTo>
                  <a:cubicBezTo>
                    <a:pt x="40" y="201"/>
                    <a:pt x="34" y="196"/>
                    <a:pt x="28" y="191"/>
                  </a:cubicBezTo>
                  <a:cubicBezTo>
                    <a:pt x="21" y="184"/>
                    <a:pt x="15" y="176"/>
                    <a:pt x="9" y="169"/>
                  </a:cubicBezTo>
                  <a:cubicBezTo>
                    <a:pt x="9" y="164"/>
                    <a:pt x="9" y="160"/>
                    <a:pt x="9" y="155"/>
                  </a:cubicBezTo>
                  <a:cubicBezTo>
                    <a:pt x="15" y="162"/>
                    <a:pt x="22" y="169"/>
                    <a:pt x="29" y="176"/>
                  </a:cubicBezTo>
                  <a:cubicBezTo>
                    <a:pt x="34" y="181"/>
                    <a:pt x="40" y="188"/>
                    <a:pt x="46" y="193"/>
                  </a:cubicBezTo>
                  <a:cubicBezTo>
                    <a:pt x="46" y="197"/>
                    <a:pt x="46" y="201"/>
                    <a:pt x="46" y="205"/>
                  </a:cubicBezTo>
                  <a:close/>
                  <a:moveTo>
                    <a:pt x="46" y="189"/>
                  </a:moveTo>
                  <a:cubicBezTo>
                    <a:pt x="41" y="184"/>
                    <a:pt x="35" y="179"/>
                    <a:pt x="30" y="174"/>
                  </a:cubicBezTo>
                  <a:cubicBezTo>
                    <a:pt x="23" y="167"/>
                    <a:pt x="16" y="160"/>
                    <a:pt x="9" y="153"/>
                  </a:cubicBezTo>
                  <a:cubicBezTo>
                    <a:pt x="9" y="148"/>
                    <a:pt x="9" y="144"/>
                    <a:pt x="9" y="139"/>
                  </a:cubicBezTo>
                  <a:cubicBezTo>
                    <a:pt x="16" y="146"/>
                    <a:pt x="23" y="154"/>
                    <a:pt x="30" y="161"/>
                  </a:cubicBezTo>
                  <a:cubicBezTo>
                    <a:pt x="33" y="165"/>
                    <a:pt x="37" y="169"/>
                    <a:pt x="41" y="173"/>
                  </a:cubicBezTo>
                  <a:cubicBezTo>
                    <a:pt x="43" y="175"/>
                    <a:pt x="45" y="177"/>
                    <a:pt x="47" y="179"/>
                  </a:cubicBezTo>
                  <a:cubicBezTo>
                    <a:pt x="46" y="182"/>
                    <a:pt x="46" y="186"/>
                    <a:pt x="46" y="189"/>
                  </a:cubicBezTo>
                  <a:close/>
                  <a:moveTo>
                    <a:pt x="47" y="174"/>
                  </a:moveTo>
                  <a:cubicBezTo>
                    <a:pt x="45" y="172"/>
                    <a:pt x="43" y="170"/>
                    <a:pt x="41" y="168"/>
                  </a:cubicBezTo>
                  <a:cubicBezTo>
                    <a:pt x="37" y="164"/>
                    <a:pt x="33" y="160"/>
                    <a:pt x="29" y="156"/>
                  </a:cubicBezTo>
                  <a:cubicBezTo>
                    <a:pt x="22" y="150"/>
                    <a:pt x="16" y="143"/>
                    <a:pt x="9" y="136"/>
                  </a:cubicBezTo>
                  <a:cubicBezTo>
                    <a:pt x="9" y="133"/>
                    <a:pt x="9" y="129"/>
                    <a:pt x="9" y="125"/>
                  </a:cubicBezTo>
                  <a:cubicBezTo>
                    <a:pt x="9" y="124"/>
                    <a:pt x="9" y="123"/>
                    <a:pt x="9" y="122"/>
                  </a:cubicBezTo>
                  <a:cubicBezTo>
                    <a:pt x="15" y="128"/>
                    <a:pt x="20" y="134"/>
                    <a:pt x="26" y="140"/>
                  </a:cubicBezTo>
                  <a:cubicBezTo>
                    <a:pt x="33" y="147"/>
                    <a:pt x="40" y="155"/>
                    <a:pt x="47" y="162"/>
                  </a:cubicBezTo>
                  <a:cubicBezTo>
                    <a:pt x="47" y="166"/>
                    <a:pt x="47" y="170"/>
                    <a:pt x="47" y="174"/>
                  </a:cubicBezTo>
                  <a:close/>
                  <a:moveTo>
                    <a:pt x="47" y="157"/>
                  </a:moveTo>
                  <a:cubicBezTo>
                    <a:pt x="42" y="151"/>
                    <a:pt x="36" y="145"/>
                    <a:pt x="30" y="140"/>
                  </a:cubicBezTo>
                  <a:cubicBezTo>
                    <a:pt x="23" y="133"/>
                    <a:pt x="16" y="126"/>
                    <a:pt x="9" y="119"/>
                  </a:cubicBezTo>
                  <a:cubicBezTo>
                    <a:pt x="9" y="114"/>
                    <a:pt x="9" y="109"/>
                    <a:pt x="9" y="104"/>
                  </a:cubicBezTo>
                  <a:cubicBezTo>
                    <a:pt x="21" y="119"/>
                    <a:pt x="34" y="134"/>
                    <a:pt x="48" y="146"/>
                  </a:cubicBezTo>
                  <a:cubicBezTo>
                    <a:pt x="48" y="150"/>
                    <a:pt x="48" y="153"/>
                    <a:pt x="47" y="157"/>
                  </a:cubicBezTo>
                  <a:close/>
                  <a:moveTo>
                    <a:pt x="48" y="128"/>
                  </a:moveTo>
                  <a:cubicBezTo>
                    <a:pt x="48" y="132"/>
                    <a:pt x="48" y="137"/>
                    <a:pt x="48" y="141"/>
                  </a:cubicBezTo>
                  <a:cubicBezTo>
                    <a:pt x="35" y="128"/>
                    <a:pt x="22" y="115"/>
                    <a:pt x="9" y="101"/>
                  </a:cubicBezTo>
                  <a:cubicBezTo>
                    <a:pt x="9" y="95"/>
                    <a:pt x="9" y="89"/>
                    <a:pt x="9" y="83"/>
                  </a:cubicBezTo>
                  <a:cubicBezTo>
                    <a:pt x="21" y="98"/>
                    <a:pt x="34" y="113"/>
                    <a:pt x="48" y="127"/>
                  </a:cubicBezTo>
                  <a:cubicBezTo>
                    <a:pt x="48" y="127"/>
                    <a:pt x="48" y="128"/>
                    <a:pt x="48" y="128"/>
                  </a:cubicBezTo>
                  <a:close/>
                  <a:moveTo>
                    <a:pt x="48" y="122"/>
                  </a:moveTo>
                  <a:cubicBezTo>
                    <a:pt x="35" y="108"/>
                    <a:pt x="22" y="94"/>
                    <a:pt x="9" y="80"/>
                  </a:cubicBezTo>
                  <a:cubicBezTo>
                    <a:pt x="9" y="76"/>
                    <a:pt x="9" y="72"/>
                    <a:pt x="9" y="68"/>
                  </a:cubicBezTo>
                  <a:cubicBezTo>
                    <a:pt x="9" y="65"/>
                    <a:pt x="9" y="63"/>
                    <a:pt x="9" y="60"/>
                  </a:cubicBezTo>
                  <a:cubicBezTo>
                    <a:pt x="17" y="70"/>
                    <a:pt x="25" y="79"/>
                    <a:pt x="33" y="88"/>
                  </a:cubicBezTo>
                  <a:cubicBezTo>
                    <a:pt x="37" y="93"/>
                    <a:pt x="41" y="98"/>
                    <a:pt x="45" y="102"/>
                  </a:cubicBezTo>
                  <a:cubicBezTo>
                    <a:pt x="46" y="104"/>
                    <a:pt x="47" y="105"/>
                    <a:pt x="48" y="107"/>
                  </a:cubicBezTo>
                  <a:cubicBezTo>
                    <a:pt x="48" y="112"/>
                    <a:pt x="48" y="117"/>
                    <a:pt x="48" y="122"/>
                  </a:cubicBezTo>
                  <a:close/>
                  <a:moveTo>
                    <a:pt x="48" y="101"/>
                  </a:moveTo>
                  <a:cubicBezTo>
                    <a:pt x="47" y="100"/>
                    <a:pt x="46" y="98"/>
                    <a:pt x="44" y="97"/>
                  </a:cubicBezTo>
                  <a:cubicBezTo>
                    <a:pt x="40" y="92"/>
                    <a:pt x="36" y="88"/>
                    <a:pt x="32" y="83"/>
                  </a:cubicBezTo>
                  <a:cubicBezTo>
                    <a:pt x="25" y="75"/>
                    <a:pt x="17" y="66"/>
                    <a:pt x="10" y="58"/>
                  </a:cubicBezTo>
                  <a:cubicBezTo>
                    <a:pt x="10" y="52"/>
                    <a:pt x="10" y="46"/>
                    <a:pt x="10" y="40"/>
                  </a:cubicBezTo>
                  <a:cubicBezTo>
                    <a:pt x="18" y="50"/>
                    <a:pt x="25" y="60"/>
                    <a:pt x="33" y="70"/>
                  </a:cubicBezTo>
                  <a:cubicBezTo>
                    <a:pt x="37" y="75"/>
                    <a:pt x="41" y="81"/>
                    <a:pt x="45" y="86"/>
                  </a:cubicBezTo>
                  <a:cubicBezTo>
                    <a:pt x="46" y="87"/>
                    <a:pt x="47" y="90"/>
                    <a:pt x="49" y="91"/>
                  </a:cubicBezTo>
                  <a:cubicBezTo>
                    <a:pt x="48" y="95"/>
                    <a:pt x="48" y="98"/>
                    <a:pt x="48" y="101"/>
                  </a:cubicBezTo>
                  <a:close/>
                  <a:moveTo>
                    <a:pt x="49" y="85"/>
                  </a:moveTo>
                  <a:cubicBezTo>
                    <a:pt x="48" y="85"/>
                    <a:pt x="48" y="84"/>
                    <a:pt x="47" y="84"/>
                  </a:cubicBezTo>
                  <a:cubicBezTo>
                    <a:pt x="45" y="82"/>
                    <a:pt x="43" y="79"/>
                    <a:pt x="42" y="77"/>
                  </a:cubicBezTo>
                  <a:cubicBezTo>
                    <a:pt x="38" y="72"/>
                    <a:pt x="34" y="68"/>
                    <a:pt x="31" y="63"/>
                  </a:cubicBezTo>
                  <a:cubicBezTo>
                    <a:pt x="24" y="55"/>
                    <a:pt x="17" y="46"/>
                    <a:pt x="10" y="38"/>
                  </a:cubicBezTo>
                  <a:cubicBezTo>
                    <a:pt x="10" y="33"/>
                    <a:pt x="10" y="29"/>
                    <a:pt x="10" y="24"/>
                  </a:cubicBezTo>
                  <a:cubicBezTo>
                    <a:pt x="23" y="40"/>
                    <a:pt x="35" y="56"/>
                    <a:pt x="49" y="72"/>
                  </a:cubicBezTo>
                  <a:cubicBezTo>
                    <a:pt x="49" y="76"/>
                    <a:pt x="49" y="81"/>
                    <a:pt x="49" y="85"/>
                  </a:cubicBezTo>
                  <a:close/>
                  <a:moveTo>
                    <a:pt x="49" y="66"/>
                  </a:moveTo>
                  <a:cubicBezTo>
                    <a:pt x="37" y="51"/>
                    <a:pt x="24" y="37"/>
                    <a:pt x="11" y="23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18"/>
                    <a:pt x="10" y="12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7" y="17"/>
                    <a:pt x="25" y="24"/>
                    <a:pt x="32" y="31"/>
                  </a:cubicBezTo>
                  <a:cubicBezTo>
                    <a:pt x="37" y="37"/>
                    <a:pt x="43" y="43"/>
                    <a:pt x="49" y="48"/>
                  </a:cubicBezTo>
                  <a:cubicBezTo>
                    <a:pt x="49" y="54"/>
                    <a:pt x="49" y="60"/>
                    <a:pt x="49" y="66"/>
                  </a:cubicBezTo>
                  <a:close/>
                  <a:moveTo>
                    <a:pt x="49" y="43"/>
                  </a:moveTo>
                  <a:cubicBezTo>
                    <a:pt x="44" y="38"/>
                    <a:pt x="38" y="33"/>
                    <a:pt x="33" y="28"/>
                  </a:cubicBezTo>
                  <a:cubicBezTo>
                    <a:pt x="26" y="21"/>
                    <a:pt x="20" y="14"/>
                    <a:pt x="12" y="8"/>
                  </a:cubicBezTo>
                  <a:cubicBezTo>
                    <a:pt x="17" y="9"/>
                    <a:pt x="22" y="10"/>
                    <a:pt x="27" y="10"/>
                  </a:cubicBezTo>
                  <a:cubicBezTo>
                    <a:pt x="30" y="14"/>
                    <a:pt x="34" y="18"/>
                    <a:pt x="38" y="22"/>
                  </a:cubicBezTo>
                  <a:cubicBezTo>
                    <a:pt x="42" y="26"/>
                    <a:pt x="45" y="30"/>
                    <a:pt x="49" y="34"/>
                  </a:cubicBezTo>
                  <a:cubicBezTo>
                    <a:pt x="49" y="37"/>
                    <a:pt x="49" y="40"/>
                    <a:pt x="49" y="43"/>
                  </a:cubicBezTo>
                  <a:close/>
                  <a:moveTo>
                    <a:pt x="41" y="20"/>
                  </a:moveTo>
                  <a:cubicBezTo>
                    <a:pt x="37" y="17"/>
                    <a:pt x="34" y="13"/>
                    <a:pt x="30" y="10"/>
                  </a:cubicBezTo>
                  <a:cubicBezTo>
                    <a:pt x="33" y="10"/>
                    <a:pt x="36" y="10"/>
                    <a:pt x="39" y="10"/>
                  </a:cubicBezTo>
                  <a:cubicBezTo>
                    <a:pt x="41" y="12"/>
                    <a:pt x="43" y="13"/>
                    <a:pt x="44" y="15"/>
                  </a:cubicBezTo>
                  <a:cubicBezTo>
                    <a:pt x="46" y="17"/>
                    <a:pt x="48" y="19"/>
                    <a:pt x="50" y="22"/>
                  </a:cubicBezTo>
                  <a:cubicBezTo>
                    <a:pt x="49" y="24"/>
                    <a:pt x="49" y="27"/>
                    <a:pt x="49" y="29"/>
                  </a:cubicBezTo>
                  <a:cubicBezTo>
                    <a:pt x="47" y="26"/>
                    <a:pt x="43" y="23"/>
                    <a:pt x="41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522788" y="3279775"/>
              <a:ext cx="336550" cy="588963"/>
            </a:xfrm>
            <a:custGeom>
              <a:avLst/>
              <a:gdLst>
                <a:gd name="T0" fmla="*/ 12 w 144"/>
                <a:gd name="T1" fmla="*/ 2 h 273"/>
                <a:gd name="T2" fmla="*/ 6 w 144"/>
                <a:gd name="T3" fmla="*/ 242 h 273"/>
                <a:gd name="T4" fmla="*/ 26 w 144"/>
                <a:gd name="T5" fmla="*/ 266 h 273"/>
                <a:gd name="T6" fmla="*/ 77 w 144"/>
                <a:gd name="T7" fmla="*/ 10 h 273"/>
                <a:gd name="T8" fmla="*/ 108 w 144"/>
                <a:gd name="T9" fmla="*/ 56 h 273"/>
                <a:gd name="T10" fmla="*/ 119 w 144"/>
                <a:gd name="T11" fmla="*/ 92 h 273"/>
                <a:gd name="T12" fmla="*/ 120 w 144"/>
                <a:gd name="T13" fmla="*/ 100 h 273"/>
                <a:gd name="T14" fmla="*/ 32 w 144"/>
                <a:gd name="T15" fmla="*/ 8 h 273"/>
                <a:gd name="T16" fmla="*/ 15 w 144"/>
                <a:gd name="T17" fmla="*/ 10 h 273"/>
                <a:gd name="T18" fmla="*/ 63 w 144"/>
                <a:gd name="T19" fmla="*/ 183 h 273"/>
                <a:gd name="T20" fmla="*/ 46 w 144"/>
                <a:gd name="T21" fmla="*/ 64 h 273"/>
                <a:gd name="T22" fmla="*/ 13 w 144"/>
                <a:gd name="T23" fmla="*/ 31 h 273"/>
                <a:gd name="T24" fmla="*/ 45 w 144"/>
                <a:gd name="T25" fmla="*/ 86 h 273"/>
                <a:gd name="T26" fmla="*/ 44 w 144"/>
                <a:gd name="T27" fmla="*/ 89 h 273"/>
                <a:gd name="T28" fmla="*/ 29 w 144"/>
                <a:gd name="T29" fmla="*/ 85 h 273"/>
                <a:gd name="T30" fmla="*/ 31 w 144"/>
                <a:gd name="T31" fmla="*/ 91 h 273"/>
                <a:gd name="T32" fmla="*/ 29 w 144"/>
                <a:gd name="T33" fmla="*/ 102 h 273"/>
                <a:gd name="T34" fmla="*/ 12 w 144"/>
                <a:gd name="T35" fmla="*/ 119 h 273"/>
                <a:gd name="T36" fmla="*/ 45 w 144"/>
                <a:gd name="T37" fmla="*/ 150 h 273"/>
                <a:gd name="T38" fmla="*/ 37 w 144"/>
                <a:gd name="T39" fmla="*/ 142 h 273"/>
                <a:gd name="T40" fmla="*/ 24 w 144"/>
                <a:gd name="T41" fmla="*/ 117 h 273"/>
                <a:gd name="T42" fmla="*/ 12 w 144"/>
                <a:gd name="T43" fmla="*/ 102 h 273"/>
                <a:gd name="T44" fmla="*/ 45 w 144"/>
                <a:gd name="T45" fmla="*/ 122 h 273"/>
                <a:gd name="T46" fmla="*/ 12 w 144"/>
                <a:gd name="T47" fmla="*/ 125 h 273"/>
                <a:gd name="T48" fmla="*/ 46 w 144"/>
                <a:gd name="T49" fmla="*/ 187 h 273"/>
                <a:gd name="T50" fmla="*/ 16 w 144"/>
                <a:gd name="T51" fmla="*/ 239 h 273"/>
                <a:gd name="T52" fmla="*/ 26 w 144"/>
                <a:gd name="T53" fmla="*/ 239 h 273"/>
                <a:gd name="T54" fmla="*/ 14 w 144"/>
                <a:gd name="T55" fmla="*/ 224 h 273"/>
                <a:gd name="T56" fmla="*/ 31 w 144"/>
                <a:gd name="T57" fmla="*/ 239 h 273"/>
                <a:gd name="T58" fmla="*/ 14 w 144"/>
                <a:gd name="T59" fmla="*/ 205 h 273"/>
                <a:gd name="T60" fmla="*/ 45 w 144"/>
                <a:gd name="T61" fmla="*/ 239 h 273"/>
                <a:gd name="T62" fmla="*/ 69 w 144"/>
                <a:gd name="T63" fmla="*/ 235 h 273"/>
                <a:gd name="T64" fmla="*/ 12 w 144"/>
                <a:gd name="T65" fmla="*/ 172 h 273"/>
                <a:gd name="T66" fmla="*/ 52 w 144"/>
                <a:gd name="T67" fmla="*/ 200 h 273"/>
                <a:gd name="T68" fmla="*/ 56 w 144"/>
                <a:gd name="T69" fmla="*/ 197 h 273"/>
                <a:gd name="T70" fmla="*/ 84 w 144"/>
                <a:gd name="T71" fmla="*/ 227 h 273"/>
                <a:gd name="T72" fmla="*/ 76 w 144"/>
                <a:gd name="T73" fmla="*/ 180 h 273"/>
                <a:gd name="T74" fmla="*/ 93 w 144"/>
                <a:gd name="T75" fmla="*/ 218 h 273"/>
                <a:gd name="T76" fmla="*/ 77 w 144"/>
                <a:gd name="T77" fmla="*/ 178 h 273"/>
                <a:gd name="T78" fmla="*/ 102 w 144"/>
                <a:gd name="T79" fmla="*/ 206 h 273"/>
                <a:gd name="T80" fmla="*/ 85 w 144"/>
                <a:gd name="T81" fmla="*/ 153 h 273"/>
                <a:gd name="T82" fmla="*/ 86 w 144"/>
                <a:gd name="T83" fmla="*/ 151 h 273"/>
                <a:gd name="T84" fmla="*/ 113 w 144"/>
                <a:gd name="T85" fmla="*/ 181 h 273"/>
                <a:gd name="T86" fmla="*/ 88 w 144"/>
                <a:gd name="T87" fmla="*/ 122 h 273"/>
                <a:gd name="T88" fmla="*/ 119 w 144"/>
                <a:gd name="T89" fmla="*/ 153 h 273"/>
                <a:gd name="T90" fmla="*/ 103 w 144"/>
                <a:gd name="T91" fmla="*/ 121 h 273"/>
                <a:gd name="T92" fmla="*/ 120 w 144"/>
                <a:gd name="T93" fmla="*/ 137 h 273"/>
                <a:gd name="T94" fmla="*/ 87 w 144"/>
                <a:gd name="T95" fmla="*/ 9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4" h="273">
                  <a:moveTo>
                    <a:pt x="77" y="10"/>
                  </a:moveTo>
                  <a:cubicBezTo>
                    <a:pt x="68" y="3"/>
                    <a:pt x="5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32" y="0"/>
                    <a:pt x="22" y="0"/>
                    <a:pt x="12" y="2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8" y="3"/>
                    <a:pt x="6" y="4"/>
                    <a:pt x="6" y="6"/>
                  </a:cubicBezTo>
                  <a:cubicBezTo>
                    <a:pt x="0" y="44"/>
                    <a:pt x="3" y="84"/>
                    <a:pt x="3" y="122"/>
                  </a:cubicBezTo>
                  <a:cubicBezTo>
                    <a:pt x="3" y="162"/>
                    <a:pt x="4" y="202"/>
                    <a:pt x="6" y="242"/>
                  </a:cubicBezTo>
                  <a:cubicBezTo>
                    <a:pt x="6" y="244"/>
                    <a:pt x="7" y="245"/>
                    <a:pt x="8" y="246"/>
                  </a:cubicBezTo>
                  <a:cubicBezTo>
                    <a:pt x="8" y="247"/>
                    <a:pt x="8" y="247"/>
                    <a:pt x="9" y="248"/>
                  </a:cubicBezTo>
                  <a:cubicBezTo>
                    <a:pt x="12" y="251"/>
                    <a:pt x="15" y="254"/>
                    <a:pt x="18" y="257"/>
                  </a:cubicBezTo>
                  <a:cubicBezTo>
                    <a:pt x="20" y="260"/>
                    <a:pt x="23" y="263"/>
                    <a:pt x="26" y="266"/>
                  </a:cubicBezTo>
                  <a:cubicBezTo>
                    <a:pt x="28" y="267"/>
                    <a:pt x="30" y="266"/>
                    <a:pt x="31" y="265"/>
                  </a:cubicBezTo>
                  <a:cubicBezTo>
                    <a:pt x="58" y="273"/>
                    <a:pt x="87" y="255"/>
                    <a:pt x="106" y="236"/>
                  </a:cubicBezTo>
                  <a:cubicBezTo>
                    <a:pt x="127" y="214"/>
                    <a:pt x="136" y="187"/>
                    <a:pt x="139" y="157"/>
                  </a:cubicBezTo>
                  <a:cubicBezTo>
                    <a:pt x="144" y="106"/>
                    <a:pt x="137" y="26"/>
                    <a:pt x="77" y="10"/>
                  </a:cubicBezTo>
                  <a:close/>
                  <a:moveTo>
                    <a:pt x="108" y="56"/>
                  </a:moveTo>
                  <a:cubicBezTo>
                    <a:pt x="101" y="46"/>
                    <a:pt x="93" y="37"/>
                    <a:pt x="86" y="27"/>
                  </a:cubicBezTo>
                  <a:cubicBezTo>
                    <a:pt x="88" y="30"/>
                    <a:pt x="91" y="32"/>
                    <a:pt x="94" y="35"/>
                  </a:cubicBezTo>
                  <a:cubicBezTo>
                    <a:pt x="100" y="41"/>
                    <a:pt x="105" y="48"/>
                    <a:pt x="108" y="56"/>
                  </a:cubicBezTo>
                  <a:close/>
                  <a:moveTo>
                    <a:pt x="80" y="23"/>
                  </a:moveTo>
                  <a:cubicBezTo>
                    <a:pt x="80" y="23"/>
                    <a:pt x="80" y="23"/>
                    <a:pt x="80" y="24"/>
                  </a:cubicBezTo>
                  <a:cubicBezTo>
                    <a:pt x="91" y="39"/>
                    <a:pt x="102" y="57"/>
                    <a:pt x="114" y="71"/>
                  </a:cubicBezTo>
                  <a:cubicBezTo>
                    <a:pt x="116" y="78"/>
                    <a:pt x="118" y="85"/>
                    <a:pt x="119" y="92"/>
                  </a:cubicBezTo>
                  <a:cubicBezTo>
                    <a:pt x="102" y="64"/>
                    <a:pt x="79" y="37"/>
                    <a:pt x="56" y="12"/>
                  </a:cubicBezTo>
                  <a:cubicBezTo>
                    <a:pt x="65" y="15"/>
                    <a:pt x="73" y="18"/>
                    <a:pt x="80" y="23"/>
                  </a:cubicBezTo>
                  <a:close/>
                  <a:moveTo>
                    <a:pt x="52" y="11"/>
                  </a:moveTo>
                  <a:cubicBezTo>
                    <a:pt x="76" y="40"/>
                    <a:pt x="97" y="71"/>
                    <a:pt x="120" y="100"/>
                  </a:cubicBezTo>
                  <a:cubicBezTo>
                    <a:pt x="120" y="105"/>
                    <a:pt x="121" y="111"/>
                    <a:pt x="121" y="116"/>
                  </a:cubicBezTo>
                  <a:cubicBezTo>
                    <a:pt x="94" y="79"/>
                    <a:pt x="66" y="42"/>
                    <a:pt x="34" y="8"/>
                  </a:cubicBezTo>
                  <a:cubicBezTo>
                    <a:pt x="40" y="9"/>
                    <a:pt x="47" y="10"/>
                    <a:pt x="52" y="11"/>
                  </a:cubicBezTo>
                  <a:close/>
                  <a:moveTo>
                    <a:pt x="32" y="8"/>
                  </a:moveTo>
                  <a:cubicBezTo>
                    <a:pt x="45" y="24"/>
                    <a:pt x="58" y="40"/>
                    <a:pt x="70" y="56"/>
                  </a:cubicBezTo>
                  <a:cubicBezTo>
                    <a:pt x="66" y="52"/>
                    <a:pt x="61" y="49"/>
                    <a:pt x="55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0" y="34"/>
                    <a:pt x="28" y="21"/>
                    <a:pt x="15" y="10"/>
                  </a:cubicBezTo>
                  <a:cubicBezTo>
                    <a:pt x="20" y="9"/>
                    <a:pt x="26" y="8"/>
                    <a:pt x="32" y="8"/>
                  </a:cubicBezTo>
                  <a:close/>
                  <a:moveTo>
                    <a:pt x="66" y="65"/>
                  </a:moveTo>
                  <a:cubicBezTo>
                    <a:pt x="77" y="79"/>
                    <a:pt x="79" y="103"/>
                    <a:pt x="79" y="119"/>
                  </a:cubicBezTo>
                  <a:cubicBezTo>
                    <a:pt x="79" y="135"/>
                    <a:pt x="77" y="167"/>
                    <a:pt x="63" y="183"/>
                  </a:cubicBezTo>
                  <a:cubicBezTo>
                    <a:pt x="66" y="144"/>
                    <a:pt x="66" y="104"/>
                    <a:pt x="66" y="65"/>
                  </a:cubicBezTo>
                  <a:close/>
                  <a:moveTo>
                    <a:pt x="48" y="50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7" y="55"/>
                    <a:pt x="47" y="60"/>
                    <a:pt x="46" y="64"/>
                  </a:cubicBezTo>
                  <a:cubicBezTo>
                    <a:pt x="37" y="51"/>
                    <a:pt x="25" y="39"/>
                    <a:pt x="13" y="28"/>
                  </a:cubicBezTo>
                  <a:cubicBezTo>
                    <a:pt x="14" y="22"/>
                    <a:pt x="13" y="17"/>
                    <a:pt x="13" y="11"/>
                  </a:cubicBezTo>
                  <a:cubicBezTo>
                    <a:pt x="25" y="24"/>
                    <a:pt x="37" y="37"/>
                    <a:pt x="48" y="50"/>
                  </a:cubicBezTo>
                  <a:close/>
                  <a:moveTo>
                    <a:pt x="13" y="31"/>
                  </a:moveTo>
                  <a:cubicBezTo>
                    <a:pt x="18" y="36"/>
                    <a:pt x="23" y="42"/>
                    <a:pt x="28" y="47"/>
                  </a:cubicBezTo>
                  <a:cubicBezTo>
                    <a:pt x="34" y="54"/>
                    <a:pt x="39" y="62"/>
                    <a:pt x="45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4"/>
                    <a:pt x="45" y="80"/>
                    <a:pt x="45" y="86"/>
                  </a:cubicBezTo>
                  <a:cubicBezTo>
                    <a:pt x="35" y="74"/>
                    <a:pt x="24" y="63"/>
                    <a:pt x="13" y="52"/>
                  </a:cubicBezTo>
                  <a:cubicBezTo>
                    <a:pt x="13" y="45"/>
                    <a:pt x="13" y="38"/>
                    <a:pt x="13" y="31"/>
                  </a:cubicBezTo>
                  <a:close/>
                  <a:moveTo>
                    <a:pt x="13" y="54"/>
                  </a:moveTo>
                  <a:cubicBezTo>
                    <a:pt x="23" y="66"/>
                    <a:pt x="33" y="78"/>
                    <a:pt x="44" y="89"/>
                  </a:cubicBezTo>
                  <a:cubicBezTo>
                    <a:pt x="44" y="89"/>
                    <a:pt x="45" y="90"/>
                    <a:pt x="45" y="89"/>
                  </a:cubicBezTo>
                  <a:cubicBezTo>
                    <a:pt x="45" y="94"/>
                    <a:pt x="45" y="98"/>
                    <a:pt x="45" y="102"/>
                  </a:cubicBezTo>
                  <a:cubicBezTo>
                    <a:pt x="43" y="100"/>
                    <a:pt x="40" y="96"/>
                    <a:pt x="38" y="95"/>
                  </a:cubicBezTo>
                  <a:cubicBezTo>
                    <a:pt x="35" y="92"/>
                    <a:pt x="32" y="89"/>
                    <a:pt x="29" y="85"/>
                  </a:cubicBezTo>
                  <a:cubicBezTo>
                    <a:pt x="23" y="79"/>
                    <a:pt x="18" y="73"/>
                    <a:pt x="12" y="67"/>
                  </a:cubicBezTo>
                  <a:cubicBezTo>
                    <a:pt x="12" y="63"/>
                    <a:pt x="12" y="59"/>
                    <a:pt x="13" y="54"/>
                  </a:cubicBezTo>
                  <a:close/>
                  <a:moveTo>
                    <a:pt x="12" y="70"/>
                  </a:moveTo>
                  <a:cubicBezTo>
                    <a:pt x="18" y="77"/>
                    <a:pt x="24" y="84"/>
                    <a:pt x="31" y="91"/>
                  </a:cubicBezTo>
                  <a:cubicBezTo>
                    <a:pt x="34" y="95"/>
                    <a:pt x="38" y="99"/>
                    <a:pt x="42" y="103"/>
                  </a:cubicBezTo>
                  <a:cubicBezTo>
                    <a:pt x="43" y="104"/>
                    <a:pt x="44" y="105"/>
                    <a:pt x="45" y="105"/>
                  </a:cubicBezTo>
                  <a:cubicBezTo>
                    <a:pt x="45" y="110"/>
                    <a:pt x="45" y="114"/>
                    <a:pt x="45" y="119"/>
                  </a:cubicBezTo>
                  <a:cubicBezTo>
                    <a:pt x="41" y="113"/>
                    <a:pt x="34" y="107"/>
                    <a:pt x="29" y="102"/>
                  </a:cubicBezTo>
                  <a:cubicBezTo>
                    <a:pt x="23" y="97"/>
                    <a:pt x="18" y="91"/>
                    <a:pt x="12" y="86"/>
                  </a:cubicBezTo>
                  <a:cubicBezTo>
                    <a:pt x="12" y="81"/>
                    <a:pt x="12" y="75"/>
                    <a:pt x="12" y="70"/>
                  </a:cubicBezTo>
                  <a:close/>
                  <a:moveTo>
                    <a:pt x="12" y="125"/>
                  </a:moveTo>
                  <a:cubicBezTo>
                    <a:pt x="12" y="123"/>
                    <a:pt x="12" y="121"/>
                    <a:pt x="12" y="119"/>
                  </a:cubicBezTo>
                  <a:cubicBezTo>
                    <a:pt x="18" y="126"/>
                    <a:pt x="24" y="133"/>
                    <a:pt x="31" y="140"/>
                  </a:cubicBezTo>
                  <a:cubicBezTo>
                    <a:pt x="33" y="143"/>
                    <a:pt x="38" y="149"/>
                    <a:pt x="42" y="151"/>
                  </a:cubicBezTo>
                  <a:cubicBezTo>
                    <a:pt x="43" y="152"/>
                    <a:pt x="43" y="152"/>
                    <a:pt x="44" y="152"/>
                  </a:cubicBezTo>
                  <a:cubicBezTo>
                    <a:pt x="45" y="152"/>
                    <a:pt x="46" y="151"/>
                    <a:pt x="45" y="150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5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2" y="147"/>
                    <a:pt x="39" y="143"/>
                    <a:pt x="37" y="142"/>
                  </a:cubicBezTo>
                  <a:cubicBezTo>
                    <a:pt x="34" y="139"/>
                    <a:pt x="31" y="136"/>
                    <a:pt x="28" y="133"/>
                  </a:cubicBezTo>
                  <a:cubicBezTo>
                    <a:pt x="23" y="127"/>
                    <a:pt x="17" y="122"/>
                    <a:pt x="12" y="117"/>
                  </a:cubicBezTo>
                  <a:cubicBezTo>
                    <a:pt x="12" y="113"/>
                    <a:pt x="12" y="109"/>
                    <a:pt x="12" y="104"/>
                  </a:cubicBezTo>
                  <a:cubicBezTo>
                    <a:pt x="16" y="109"/>
                    <a:pt x="20" y="113"/>
                    <a:pt x="24" y="117"/>
                  </a:cubicBezTo>
                  <a:cubicBezTo>
                    <a:pt x="30" y="124"/>
                    <a:pt x="36" y="131"/>
                    <a:pt x="43" y="136"/>
                  </a:cubicBezTo>
                  <a:cubicBezTo>
                    <a:pt x="44" y="137"/>
                    <a:pt x="46" y="136"/>
                    <a:pt x="45" y="134"/>
                  </a:cubicBezTo>
                  <a:cubicBezTo>
                    <a:pt x="40" y="128"/>
                    <a:pt x="33" y="122"/>
                    <a:pt x="27" y="117"/>
                  </a:cubicBezTo>
                  <a:cubicBezTo>
                    <a:pt x="22" y="112"/>
                    <a:pt x="17" y="106"/>
                    <a:pt x="12" y="102"/>
                  </a:cubicBezTo>
                  <a:cubicBezTo>
                    <a:pt x="12" y="97"/>
                    <a:pt x="12" y="93"/>
                    <a:pt x="12" y="89"/>
                  </a:cubicBezTo>
                  <a:cubicBezTo>
                    <a:pt x="17" y="94"/>
                    <a:pt x="22" y="99"/>
                    <a:pt x="27" y="104"/>
                  </a:cubicBezTo>
                  <a:cubicBezTo>
                    <a:pt x="32" y="110"/>
                    <a:pt x="38" y="117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53"/>
                    <a:pt x="46" y="168"/>
                  </a:cubicBezTo>
                  <a:cubicBezTo>
                    <a:pt x="35" y="157"/>
                    <a:pt x="23" y="147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2" y="128"/>
                    <a:pt x="12" y="125"/>
                  </a:cubicBezTo>
                  <a:close/>
                  <a:moveTo>
                    <a:pt x="12" y="137"/>
                  </a:moveTo>
                  <a:cubicBezTo>
                    <a:pt x="22" y="150"/>
                    <a:pt x="33" y="163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7"/>
                    <a:pt x="46" y="182"/>
                    <a:pt x="46" y="187"/>
                  </a:cubicBezTo>
                  <a:cubicBezTo>
                    <a:pt x="35" y="176"/>
                    <a:pt x="24" y="165"/>
                    <a:pt x="13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48"/>
                    <a:pt x="12" y="143"/>
                    <a:pt x="12" y="137"/>
                  </a:cubicBezTo>
                  <a:close/>
                  <a:moveTo>
                    <a:pt x="16" y="239"/>
                  </a:moveTo>
                  <a:cubicBezTo>
                    <a:pt x="15" y="238"/>
                    <a:pt x="15" y="238"/>
                    <a:pt x="14" y="238"/>
                  </a:cubicBezTo>
                  <a:cubicBezTo>
                    <a:pt x="14" y="234"/>
                    <a:pt x="14" y="231"/>
                    <a:pt x="14" y="227"/>
                  </a:cubicBezTo>
                  <a:cubicBezTo>
                    <a:pt x="17" y="230"/>
                    <a:pt x="20" y="233"/>
                    <a:pt x="23" y="236"/>
                  </a:cubicBezTo>
                  <a:cubicBezTo>
                    <a:pt x="24" y="237"/>
                    <a:pt x="25" y="238"/>
                    <a:pt x="26" y="239"/>
                  </a:cubicBezTo>
                  <a:cubicBezTo>
                    <a:pt x="23" y="239"/>
                    <a:pt x="19" y="239"/>
                    <a:pt x="16" y="239"/>
                  </a:cubicBezTo>
                  <a:close/>
                  <a:moveTo>
                    <a:pt x="31" y="239"/>
                  </a:moveTo>
                  <a:cubicBezTo>
                    <a:pt x="29" y="237"/>
                    <a:pt x="26" y="235"/>
                    <a:pt x="24" y="233"/>
                  </a:cubicBezTo>
                  <a:cubicBezTo>
                    <a:pt x="20" y="230"/>
                    <a:pt x="17" y="227"/>
                    <a:pt x="14" y="224"/>
                  </a:cubicBezTo>
                  <a:cubicBezTo>
                    <a:pt x="14" y="219"/>
                    <a:pt x="13" y="214"/>
                    <a:pt x="13" y="209"/>
                  </a:cubicBezTo>
                  <a:cubicBezTo>
                    <a:pt x="17" y="217"/>
                    <a:pt x="26" y="224"/>
                    <a:pt x="31" y="229"/>
                  </a:cubicBezTo>
                  <a:cubicBezTo>
                    <a:pt x="35" y="233"/>
                    <a:pt x="38" y="236"/>
                    <a:pt x="41" y="239"/>
                  </a:cubicBezTo>
                  <a:cubicBezTo>
                    <a:pt x="37" y="239"/>
                    <a:pt x="34" y="239"/>
                    <a:pt x="31" y="239"/>
                  </a:cubicBezTo>
                  <a:close/>
                  <a:moveTo>
                    <a:pt x="45" y="239"/>
                  </a:moveTo>
                  <a:cubicBezTo>
                    <a:pt x="43" y="237"/>
                    <a:pt x="42" y="236"/>
                    <a:pt x="41" y="235"/>
                  </a:cubicBezTo>
                  <a:cubicBezTo>
                    <a:pt x="38" y="232"/>
                    <a:pt x="35" y="229"/>
                    <a:pt x="32" y="226"/>
                  </a:cubicBezTo>
                  <a:cubicBezTo>
                    <a:pt x="27" y="220"/>
                    <a:pt x="16" y="213"/>
                    <a:pt x="14" y="205"/>
                  </a:cubicBezTo>
                  <a:cubicBezTo>
                    <a:pt x="14" y="205"/>
                    <a:pt x="13" y="205"/>
                    <a:pt x="13" y="204"/>
                  </a:cubicBezTo>
                  <a:cubicBezTo>
                    <a:pt x="13" y="201"/>
                    <a:pt x="13" y="197"/>
                    <a:pt x="13" y="194"/>
                  </a:cubicBezTo>
                  <a:cubicBezTo>
                    <a:pt x="27" y="209"/>
                    <a:pt x="41" y="225"/>
                    <a:pt x="55" y="239"/>
                  </a:cubicBezTo>
                  <a:cubicBezTo>
                    <a:pt x="52" y="239"/>
                    <a:pt x="48" y="239"/>
                    <a:pt x="45" y="239"/>
                  </a:cubicBezTo>
                  <a:close/>
                  <a:moveTo>
                    <a:pt x="60" y="238"/>
                  </a:moveTo>
                  <a:cubicBezTo>
                    <a:pt x="45" y="222"/>
                    <a:pt x="29" y="207"/>
                    <a:pt x="13" y="192"/>
                  </a:cubicBezTo>
                  <a:cubicBezTo>
                    <a:pt x="13" y="186"/>
                    <a:pt x="13" y="180"/>
                    <a:pt x="12" y="174"/>
                  </a:cubicBezTo>
                  <a:cubicBezTo>
                    <a:pt x="30" y="195"/>
                    <a:pt x="49" y="217"/>
                    <a:pt x="69" y="235"/>
                  </a:cubicBezTo>
                  <a:cubicBezTo>
                    <a:pt x="66" y="236"/>
                    <a:pt x="63" y="237"/>
                    <a:pt x="60" y="238"/>
                  </a:cubicBezTo>
                  <a:close/>
                  <a:moveTo>
                    <a:pt x="72" y="233"/>
                  </a:moveTo>
                  <a:cubicBezTo>
                    <a:pt x="54" y="212"/>
                    <a:pt x="33" y="193"/>
                    <a:pt x="13" y="172"/>
                  </a:cubicBezTo>
                  <a:cubicBezTo>
                    <a:pt x="13" y="172"/>
                    <a:pt x="13" y="172"/>
                    <a:pt x="12" y="172"/>
                  </a:cubicBezTo>
                  <a:cubicBezTo>
                    <a:pt x="12" y="166"/>
                    <a:pt x="12" y="161"/>
                    <a:pt x="12" y="156"/>
                  </a:cubicBezTo>
                  <a:cubicBezTo>
                    <a:pt x="24" y="168"/>
                    <a:pt x="35" y="181"/>
                    <a:pt x="47" y="194"/>
                  </a:cubicBezTo>
                  <a:cubicBezTo>
                    <a:pt x="47" y="195"/>
                    <a:pt x="47" y="196"/>
                    <a:pt x="47" y="197"/>
                  </a:cubicBezTo>
                  <a:cubicBezTo>
                    <a:pt x="47" y="200"/>
                    <a:pt x="50" y="201"/>
                    <a:pt x="52" y="200"/>
                  </a:cubicBezTo>
                  <a:cubicBezTo>
                    <a:pt x="61" y="210"/>
                    <a:pt x="71" y="220"/>
                    <a:pt x="81" y="229"/>
                  </a:cubicBezTo>
                  <a:cubicBezTo>
                    <a:pt x="78" y="230"/>
                    <a:pt x="75" y="232"/>
                    <a:pt x="72" y="233"/>
                  </a:cubicBezTo>
                  <a:close/>
                  <a:moveTo>
                    <a:pt x="84" y="227"/>
                  </a:moveTo>
                  <a:cubicBezTo>
                    <a:pt x="75" y="217"/>
                    <a:pt x="66" y="207"/>
                    <a:pt x="56" y="197"/>
                  </a:cubicBezTo>
                  <a:cubicBezTo>
                    <a:pt x="60" y="196"/>
                    <a:pt x="63" y="194"/>
                    <a:pt x="66" y="192"/>
                  </a:cubicBezTo>
                  <a:cubicBezTo>
                    <a:pt x="70" y="197"/>
                    <a:pt x="74" y="202"/>
                    <a:pt x="78" y="207"/>
                  </a:cubicBezTo>
                  <a:cubicBezTo>
                    <a:pt x="82" y="212"/>
                    <a:pt x="86" y="217"/>
                    <a:pt x="91" y="221"/>
                  </a:cubicBezTo>
                  <a:cubicBezTo>
                    <a:pt x="89" y="223"/>
                    <a:pt x="86" y="225"/>
                    <a:pt x="84" y="227"/>
                  </a:cubicBezTo>
                  <a:close/>
                  <a:moveTo>
                    <a:pt x="93" y="218"/>
                  </a:moveTo>
                  <a:cubicBezTo>
                    <a:pt x="89" y="214"/>
                    <a:pt x="85" y="210"/>
                    <a:pt x="81" y="206"/>
                  </a:cubicBezTo>
                  <a:cubicBezTo>
                    <a:pt x="77" y="201"/>
                    <a:pt x="72" y="196"/>
                    <a:pt x="68" y="191"/>
                  </a:cubicBezTo>
                  <a:cubicBezTo>
                    <a:pt x="71" y="188"/>
                    <a:pt x="74" y="184"/>
                    <a:pt x="76" y="180"/>
                  </a:cubicBezTo>
                  <a:cubicBezTo>
                    <a:pt x="81" y="186"/>
                    <a:pt x="86" y="192"/>
                    <a:pt x="91" y="197"/>
                  </a:cubicBezTo>
                  <a:cubicBezTo>
                    <a:pt x="94" y="201"/>
                    <a:pt x="96" y="204"/>
                    <a:pt x="99" y="207"/>
                  </a:cubicBezTo>
                  <a:cubicBezTo>
                    <a:pt x="100" y="207"/>
                    <a:pt x="100" y="208"/>
                    <a:pt x="100" y="208"/>
                  </a:cubicBezTo>
                  <a:cubicBezTo>
                    <a:pt x="98" y="212"/>
                    <a:pt x="96" y="215"/>
                    <a:pt x="93" y="218"/>
                  </a:cubicBezTo>
                  <a:close/>
                  <a:moveTo>
                    <a:pt x="102" y="206"/>
                  </a:moveTo>
                  <a:cubicBezTo>
                    <a:pt x="100" y="203"/>
                    <a:pt x="98" y="200"/>
                    <a:pt x="97" y="200"/>
                  </a:cubicBezTo>
                  <a:cubicBezTo>
                    <a:pt x="95" y="197"/>
                    <a:pt x="92" y="195"/>
                    <a:pt x="90" y="192"/>
                  </a:cubicBezTo>
                  <a:cubicBezTo>
                    <a:pt x="85" y="187"/>
                    <a:pt x="81" y="183"/>
                    <a:pt x="77" y="178"/>
                  </a:cubicBezTo>
                  <a:cubicBezTo>
                    <a:pt x="79" y="175"/>
                    <a:pt x="80" y="172"/>
                    <a:pt x="81" y="168"/>
                  </a:cubicBezTo>
                  <a:cubicBezTo>
                    <a:pt x="85" y="173"/>
                    <a:pt x="89" y="178"/>
                    <a:pt x="94" y="183"/>
                  </a:cubicBezTo>
                  <a:cubicBezTo>
                    <a:pt x="98" y="188"/>
                    <a:pt x="101" y="194"/>
                    <a:pt x="106" y="198"/>
                  </a:cubicBezTo>
                  <a:cubicBezTo>
                    <a:pt x="105" y="201"/>
                    <a:pt x="104" y="203"/>
                    <a:pt x="102" y="206"/>
                  </a:cubicBezTo>
                  <a:close/>
                  <a:moveTo>
                    <a:pt x="108" y="194"/>
                  </a:moveTo>
                  <a:cubicBezTo>
                    <a:pt x="104" y="190"/>
                    <a:pt x="100" y="186"/>
                    <a:pt x="96" y="182"/>
                  </a:cubicBezTo>
                  <a:cubicBezTo>
                    <a:pt x="92" y="177"/>
                    <a:pt x="87" y="171"/>
                    <a:pt x="82" y="166"/>
                  </a:cubicBezTo>
                  <a:cubicBezTo>
                    <a:pt x="83" y="162"/>
                    <a:pt x="84" y="158"/>
                    <a:pt x="85" y="153"/>
                  </a:cubicBezTo>
                  <a:cubicBezTo>
                    <a:pt x="93" y="164"/>
                    <a:pt x="102" y="175"/>
                    <a:pt x="111" y="185"/>
                  </a:cubicBezTo>
                  <a:cubicBezTo>
                    <a:pt x="110" y="188"/>
                    <a:pt x="109" y="191"/>
                    <a:pt x="108" y="194"/>
                  </a:cubicBezTo>
                  <a:close/>
                  <a:moveTo>
                    <a:pt x="113" y="181"/>
                  </a:moveTo>
                  <a:cubicBezTo>
                    <a:pt x="104" y="171"/>
                    <a:pt x="95" y="161"/>
                    <a:pt x="86" y="151"/>
                  </a:cubicBezTo>
                  <a:cubicBezTo>
                    <a:pt x="86" y="147"/>
                    <a:pt x="87" y="142"/>
                    <a:pt x="87" y="138"/>
                  </a:cubicBezTo>
                  <a:cubicBezTo>
                    <a:pt x="91" y="144"/>
                    <a:pt x="96" y="149"/>
                    <a:pt x="100" y="154"/>
                  </a:cubicBezTo>
                  <a:cubicBezTo>
                    <a:pt x="105" y="159"/>
                    <a:pt x="110" y="165"/>
                    <a:pt x="115" y="171"/>
                  </a:cubicBezTo>
                  <a:cubicBezTo>
                    <a:pt x="114" y="174"/>
                    <a:pt x="114" y="178"/>
                    <a:pt x="113" y="181"/>
                  </a:cubicBezTo>
                  <a:close/>
                  <a:moveTo>
                    <a:pt x="116" y="167"/>
                  </a:moveTo>
                  <a:cubicBezTo>
                    <a:pt x="112" y="162"/>
                    <a:pt x="108" y="157"/>
                    <a:pt x="104" y="152"/>
                  </a:cubicBezTo>
                  <a:cubicBezTo>
                    <a:pt x="98" y="147"/>
                    <a:pt x="93" y="141"/>
                    <a:pt x="88" y="136"/>
                  </a:cubicBezTo>
                  <a:cubicBezTo>
                    <a:pt x="88" y="130"/>
                    <a:pt x="88" y="126"/>
                    <a:pt x="88" y="122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97" y="134"/>
                    <a:pt x="107" y="147"/>
                    <a:pt x="118" y="158"/>
                  </a:cubicBezTo>
                  <a:cubicBezTo>
                    <a:pt x="117" y="161"/>
                    <a:pt x="117" y="164"/>
                    <a:pt x="116" y="167"/>
                  </a:cubicBezTo>
                  <a:close/>
                  <a:moveTo>
                    <a:pt x="119" y="153"/>
                  </a:moveTo>
                  <a:cubicBezTo>
                    <a:pt x="114" y="148"/>
                    <a:pt x="110" y="143"/>
                    <a:pt x="105" y="138"/>
                  </a:cubicBezTo>
                  <a:cubicBezTo>
                    <a:pt x="100" y="131"/>
                    <a:pt x="94" y="124"/>
                    <a:pt x="88" y="117"/>
                  </a:cubicBezTo>
                  <a:cubicBezTo>
                    <a:pt x="88" y="113"/>
                    <a:pt x="88" y="107"/>
                    <a:pt x="88" y="102"/>
                  </a:cubicBezTo>
                  <a:cubicBezTo>
                    <a:pt x="92" y="109"/>
                    <a:pt x="98" y="115"/>
                    <a:pt x="103" y="121"/>
                  </a:cubicBezTo>
                  <a:cubicBezTo>
                    <a:pt x="106" y="125"/>
                    <a:pt x="109" y="129"/>
                    <a:pt x="112" y="133"/>
                  </a:cubicBezTo>
                  <a:cubicBezTo>
                    <a:pt x="115" y="135"/>
                    <a:pt x="117" y="139"/>
                    <a:pt x="120" y="141"/>
                  </a:cubicBezTo>
                  <a:cubicBezTo>
                    <a:pt x="119" y="145"/>
                    <a:pt x="119" y="149"/>
                    <a:pt x="119" y="153"/>
                  </a:cubicBezTo>
                  <a:close/>
                  <a:moveTo>
                    <a:pt x="120" y="137"/>
                  </a:moveTo>
                  <a:cubicBezTo>
                    <a:pt x="120" y="136"/>
                    <a:pt x="119" y="135"/>
                    <a:pt x="118" y="134"/>
                  </a:cubicBezTo>
                  <a:cubicBezTo>
                    <a:pt x="117" y="132"/>
                    <a:pt x="115" y="130"/>
                    <a:pt x="114" y="129"/>
                  </a:cubicBezTo>
                  <a:cubicBezTo>
                    <a:pt x="111" y="125"/>
                    <a:pt x="107" y="121"/>
                    <a:pt x="104" y="117"/>
                  </a:cubicBezTo>
                  <a:cubicBezTo>
                    <a:pt x="98" y="111"/>
                    <a:pt x="93" y="104"/>
                    <a:pt x="87" y="98"/>
                  </a:cubicBezTo>
                  <a:cubicBezTo>
                    <a:pt x="86" y="86"/>
                    <a:pt x="82" y="73"/>
                    <a:pt x="76" y="63"/>
                  </a:cubicBezTo>
                  <a:cubicBezTo>
                    <a:pt x="91" y="83"/>
                    <a:pt x="106" y="103"/>
                    <a:pt x="121" y="123"/>
                  </a:cubicBezTo>
                  <a:cubicBezTo>
                    <a:pt x="121" y="128"/>
                    <a:pt x="120" y="132"/>
                    <a:pt x="120" y="13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4916488" y="3265488"/>
              <a:ext cx="254000" cy="588963"/>
            </a:xfrm>
            <a:custGeom>
              <a:avLst/>
              <a:gdLst>
                <a:gd name="T0" fmla="*/ 90 w 109"/>
                <a:gd name="T1" fmla="*/ 204 h 273"/>
                <a:gd name="T2" fmla="*/ 65 w 109"/>
                <a:gd name="T3" fmla="*/ 182 h 273"/>
                <a:gd name="T4" fmla="*/ 99 w 109"/>
                <a:gd name="T5" fmla="*/ 132 h 273"/>
                <a:gd name="T6" fmla="*/ 82 w 109"/>
                <a:gd name="T7" fmla="*/ 123 h 273"/>
                <a:gd name="T8" fmla="*/ 64 w 109"/>
                <a:gd name="T9" fmla="*/ 104 h 273"/>
                <a:gd name="T10" fmla="*/ 103 w 109"/>
                <a:gd name="T11" fmla="*/ 50 h 273"/>
                <a:gd name="T12" fmla="*/ 89 w 109"/>
                <a:gd name="T13" fmla="*/ 3 h 273"/>
                <a:gd name="T14" fmla="*/ 8 w 109"/>
                <a:gd name="T15" fmla="*/ 5 h 273"/>
                <a:gd name="T16" fmla="*/ 4 w 109"/>
                <a:gd name="T17" fmla="*/ 249 h 273"/>
                <a:gd name="T18" fmla="*/ 18 w 109"/>
                <a:gd name="T19" fmla="*/ 269 h 273"/>
                <a:gd name="T20" fmla="*/ 106 w 109"/>
                <a:gd name="T21" fmla="*/ 266 h 273"/>
                <a:gd name="T22" fmla="*/ 77 w 109"/>
                <a:gd name="T23" fmla="*/ 141 h 273"/>
                <a:gd name="T24" fmla="*/ 84 w 109"/>
                <a:gd name="T25" fmla="*/ 23 h 273"/>
                <a:gd name="T26" fmla="*/ 73 w 109"/>
                <a:gd name="T27" fmla="*/ 22 h 273"/>
                <a:gd name="T28" fmla="*/ 60 w 109"/>
                <a:gd name="T29" fmla="*/ 13 h 273"/>
                <a:gd name="T30" fmla="*/ 58 w 109"/>
                <a:gd name="T31" fmla="*/ 24 h 273"/>
                <a:gd name="T32" fmla="*/ 57 w 109"/>
                <a:gd name="T33" fmla="*/ 27 h 273"/>
                <a:gd name="T34" fmla="*/ 30 w 109"/>
                <a:gd name="T35" fmla="*/ 13 h 273"/>
                <a:gd name="T36" fmla="*/ 52 w 109"/>
                <a:gd name="T37" fmla="*/ 39 h 273"/>
                <a:gd name="T38" fmla="*/ 46 w 109"/>
                <a:gd name="T39" fmla="*/ 45 h 273"/>
                <a:gd name="T40" fmla="*/ 30 w 109"/>
                <a:gd name="T41" fmla="*/ 32 h 273"/>
                <a:gd name="T42" fmla="*/ 12 w 109"/>
                <a:gd name="T43" fmla="*/ 12 h 273"/>
                <a:gd name="T44" fmla="*/ 14 w 109"/>
                <a:gd name="T45" fmla="*/ 34 h 273"/>
                <a:gd name="T46" fmla="*/ 13 w 109"/>
                <a:gd name="T47" fmla="*/ 54 h 273"/>
                <a:gd name="T48" fmla="*/ 12 w 109"/>
                <a:gd name="T49" fmla="*/ 61 h 273"/>
                <a:gd name="T50" fmla="*/ 50 w 109"/>
                <a:gd name="T51" fmla="*/ 125 h 273"/>
                <a:gd name="T52" fmla="*/ 78 w 109"/>
                <a:gd name="T53" fmla="*/ 160 h 273"/>
                <a:gd name="T54" fmla="*/ 74 w 109"/>
                <a:gd name="T55" fmla="*/ 160 h 273"/>
                <a:gd name="T56" fmla="*/ 12 w 109"/>
                <a:gd name="T57" fmla="*/ 90 h 273"/>
                <a:gd name="T58" fmla="*/ 49 w 109"/>
                <a:gd name="T59" fmla="*/ 162 h 273"/>
                <a:gd name="T60" fmla="*/ 11 w 109"/>
                <a:gd name="T61" fmla="*/ 148 h 273"/>
                <a:gd name="T62" fmla="*/ 27 w 109"/>
                <a:gd name="T63" fmla="*/ 162 h 273"/>
                <a:gd name="T64" fmla="*/ 45 w 109"/>
                <a:gd name="T65" fmla="*/ 166 h 273"/>
                <a:gd name="T66" fmla="*/ 12 w 109"/>
                <a:gd name="T67" fmla="*/ 249 h 273"/>
                <a:gd name="T68" fmla="*/ 12 w 109"/>
                <a:gd name="T69" fmla="*/ 249 h 273"/>
                <a:gd name="T70" fmla="*/ 12 w 109"/>
                <a:gd name="T71" fmla="*/ 220 h 273"/>
                <a:gd name="T72" fmla="*/ 46 w 109"/>
                <a:gd name="T73" fmla="*/ 250 h 273"/>
                <a:gd name="T74" fmla="*/ 12 w 109"/>
                <a:gd name="T75" fmla="*/ 205 h 273"/>
                <a:gd name="T76" fmla="*/ 63 w 109"/>
                <a:gd name="T77" fmla="*/ 250 h 273"/>
                <a:gd name="T78" fmla="*/ 12 w 109"/>
                <a:gd name="T79" fmla="*/ 203 h 273"/>
                <a:gd name="T80" fmla="*/ 67 w 109"/>
                <a:gd name="T81" fmla="*/ 245 h 273"/>
                <a:gd name="T82" fmla="*/ 85 w 109"/>
                <a:gd name="T83" fmla="*/ 250 h 273"/>
                <a:gd name="T84" fmla="*/ 12 w 109"/>
                <a:gd name="T85" fmla="*/ 187 h 273"/>
                <a:gd name="T86" fmla="*/ 44 w 109"/>
                <a:gd name="T87" fmla="*/ 211 h 273"/>
                <a:gd name="T88" fmla="*/ 86 w 109"/>
                <a:gd name="T89" fmla="*/ 234 h 273"/>
                <a:gd name="T90" fmla="*/ 71 w 109"/>
                <a:gd name="T91" fmla="*/ 211 h 273"/>
                <a:gd name="T92" fmla="*/ 86 w 109"/>
                <a:gd name="T93" fmla="*/ 222 h 273"/>
                <a:gd name="T94" fmla="*/ 86 w 109"/>
                <a:gd name="T95" fmla="*/ 22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273">
                  <a:moveTo>
                    <a:pt x="107" y="212"/>
                  </a:moveTo>
                  <a:cubicBezTo>
                    <a:pt x="107" y="211"/>
                    <a:pt x="106" y="211"/>
                    <a:pt x="106" y="210"/>
                  </a:cubicBezTo>
                  <a:cubicBezTo>
                    <a:pt x="103" y="209"/>
                    <a:pt x="101" y="208"/>
                    <a:pt x="98" y="207"/>
                  </a:cubicBezTo>
                  <a:cubicBezTo>
                    <a:pt x="95" y="206"/>
                    <a:pt x="92" y="205"/>
                    <a:pt x="90" y="204"/>
                  </a:cubicBezTo>
                  <a:cubicBezTo>
                    <a:pt x="88" y="204"/>
                    <a:pt x="88" y="204"/>
                    <a:pt x="87" y="205"/>
                  </a:cubicBezTo>
                  <a:cubicBezTo>
                    <a:pt x="79" y="204"/>
                    <a:pt x="72" y="203"/>
                    <a:pt x="64" y="202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5"/>
                    <a:pt x="64" y="188"/>
                    <a:pt x="65" y="182"/>
                  </a:cubicBezTo>
                  <a:cubicBezTo>
                    <a:pt x="74" y="182"/>
                    <a:pt x="84" y="182"/>
                    <a:pt x="93" y="179"/>
                  </a:cubicBezTo>
                  <a:cubicBezTo>
                    <a:pt x="94" y="179"/>
                    <a:pt x="95" y="177"/>
                    <a:pt x="94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7" y="161"/>
                    <a:pt x="97" y="147"/>
                    <a:pt x="99" y="132"/>
                  </a:cubicBezTo>
                  <a:cubicBezTo>
                    <a:pt x="99" y="132"/>
                    <a:pt x="98" y="131"/>
                    <a:pt x="98" y="131"/>
                  </a:cubicBezTo>
                  <a:cubicBezTo>
                    <a:pt x="98" y="130"/>
                    <a:pt x="98" y="130"/>
                    <a:pt x="97" y="129"/>
                  </a:cubicBezTo>
                  <a:cubicBezTo>
                    <a:pt x="94" y="126"/>
                    <a:pt x="89" y="125"/>
                    <a:pt x="85" y="124"/>
                  </a:cubicBezTo>
                  <a:cubicBezTo>
                    <a:pt x="84" y="123"/>
                    <a:pt x="83" y="123"/>
                    <a:pt x="82" y="123"/>
                  </a:cubicBezTo>
                  <a:cubicBezTo>
                    <a:pt x="77" y="122"/>
                    <a:pt x="73" y="121"/>
                    <a:pt x="68" y="121"/>
                  </a:cubicBezTo>
                  <a:cubicBezTo>
                    <a:pt x="67" y="121"/>
                    <a:pt x="66" y="121"/>
                    <a:pt x="64" y="121"/>
                  </a:cubicBezTo>
                  <a:cubicBezTo>
                    <a:pt x="64" y="117"/>
                    <a:pt x="64" y="114"/>
                    <a:pt x="64" y="110"/>
                  </a:cubicBezTo>
                  <a:cubicBezTo>
                    <a:pt x="64" y="108"/>
                    <a:pt x="64" y="106"/>
                    <a:pt x="64" y="104"/>
                  </a:cubicBezTo>
                  <a:cubicBezTo>
                    <a:pt x="65" y="98"/>
                    <a:pt x="64" y="92"/>
                    <a:pt x="64" y="85"/>
                  </a:cubicBezTo>
                  <a:cubicBezTo>
                    <a:pt x="65" y="76"/>
                    <a:pt x="65" y="67"/>
                    <a:pt x="65" y="57"/>
                  </a:cubicBezTo>
                  <a:cubicBezTo>
                    <a:pt x="77" y="57"/>
                    <a:pt x="89" y="56"/>
                    <a:pt x="101" y="55"/>
                  </a:cubicBezTo>
                  <a:cubicBezTo>
                    <a:pt x="104" y="55"/>
                    <a:pt x="105" y="52"/>
                    <a:pt x="103" y="50"/>
                  </a:cubicBezTo>
                  <a:cubicBezTo>
                    <a:pt x="105" y="38"/>
                    <a:pt x="104" y="27"/>
                    <a:pt x="104" y="15"/>
                  </a:cubicBezTo>
                  <a:cubicBezTo>
                    <a:pt x="104" y="13"/>
                    <a:pt x="102" y="12"/>
                    <a:pt x="100" y="13"/>
                  </a:cubicBezTo>
                  <a:cubicBezTo>
                    <a:pt x="99" y="11"/>
                    <a:pt x="98" y="10"/>
                    <a:pt x="96" y="9"/>
                  </a:cubicBezTo>
                  <a:cubicBezTo>
                    <a:pt x="94" y="7"/>
                    <a:pt x="91" y="5"/>
                    <a:pt x="89" y="3"/>
                  </a:cubicBezTo>
                  <a:cubicBezTo>
                    <a:pt x="88" y="3"/>
                    <a:pt x="87" y="3"/>
                    <a:pt x="87" y="3"/>
                  </a:cubicBezTo>
                  <a:cubicBezTo>
                    <a:pt x="81" y="0"/>
                    <a:pt x="70" y="3"/>
                    <a:pt x="64" y="4"/>
                  </a:cubicBezTo>
                  <a:cubicBezTo>
                    <a:pt x="46" y="4"/>
                    <a:pt x="28" y="3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0" y="20"/>
                    <a:pt x="3" y="42"/>
                    <a:pt x="3" y="58"/>
                  </a:cubicBezTo>
                  <a:cubicBezTo>
                    <a:pt x="3" y="79"/>
                    <a:pt x="3" y="100"/>
                    <a:pt x="3" y="122"/>
                  </a:cubicBezTo>
                  <a:cubicBezTo>
                    <a:pt x="3" y="164"/>
                    <a:pt x="2" y="207"/>
                    <a:pt x="4" y="249"/>
                  </a:cubicBezTo>
                  <a:cubicBezTo>
                    <a:pt x="4" y="250"/>
                    <a:pt x="4" y="250"/>
                    <a:pt x="4" y="251"/>
                  </a:cubicBezTo>
                  <a:cubicBezTo>
                    <a:pt x="3" y="252"/>
                    <a:pt x="3" y="253"/>
                    <a:pt x="4" y="254"/>
                  </a:cubicBezTo>
                  <a:cubicBezTo>
                    <a:pt x="7" y="260"/>
                    <a:pt x="12" y="265"/>
                    <a:pt x="17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9" y="270"/>
                    <a:pt x="19" y="270"/>
                    <a:pt x="20" y="270"/>
                  </a:cubicBezTo>
                  <a:cubicBezTo>
                    <a:pt x="45" y="273"/>
                    <a:pt x="74" y="273"/>
                    <a:pt x="99" y="270"/>
                  </a:cubicBezTo>
                  <a:cubicBezTo>
                    <a:pt x="100" y="270"/>
                    <a:pt x="101" y="269"/>
                    <a:pt x="102" y="268"/>
                  </a:cubicBezTo>
                  <a:cubicBezTo>
                    <a:pt x="103" y="269"/>
                    <a:pt x="105" y="268"/>
                    <a:pt x="106" y="266"/>
                  </a:cubicBezTo>
                  <a:cubicBezTo>
                    <a:pt x="108" y="249"/>
                    <a:pt x="109" y="232"/>
                    <a:pt x="109" y="215"/>
                  </a:cubicBezTo>
                  <a:cubicBezTo>
                    <a:pt x="109" y="213"/>
                    <a:pt x="108" y="212"/>
                    <a:pt x="107" y="212"/>
                  </a:cubicBezTo>
                  <a:close/>
                  <a:moveTo>
                    <a:pt x="78" y="128"/>
                  </a:moveTo>
                  <a:cubicBezTo>
                    <a:pt x="78" y="133"/>
                    <a:pt x="77" y="137"/>
                    <a:pt x="77" y="141"/>
                  </a:cubicBezTo>
                  <a:cubicBezTo>
                    <a:pt x="74" y="137"/>
                    <a:pt x="71" y="133"/>
                    <a:pt x="67" y="130"/>
                  </a:cubicBezTo>
                  <a:cubicBezTo>
                    <a:pt x="71" y="130"/>
                    <a:pt x="75" y="129"/>
                    <a:pt x="78" y="128"/>
                  </a:cubicBezTo>
                  <a:close/>
                  <a:moveTo>
                    <a:pt x="84" y="12"/>
                  </a:moveTo>
                  <a:cubicBezTo>
                    <a:pt x="82" y="16"/>
                    <a:pt x="84" y="19"/>
                    <a:pt x="84" y="23"/>
                  </a:cubicBezTo>
                  <a:cubicBezTo>
                    <a:pt x="84" y="27"/>
                    <a:pt x="85" y="31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2" y="30"/>
                    <a:pt x="77" y="26"/>
                    <a:pt x="73" y="22"/>
                  </a:cubicBezTo>
                  <a:cubicBezTo>
                    <a:pt x="70" y="19"/>
                    <a:pt x="67" y="16"/>
                    <a:pt x="63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13"/>
                    <a:pt x="79" y="10"/>
                    <a:pt x="84" y="12"/>
                  </a:cubicBezTo>
                  <a:close/>
                  <a:moveTo>
                    <a:pt x="60" y="13"/>
                  </a:moveTo>
                  <a:cubicBezTo>
                    <a:pt x="63" y="17"/>
                    <a:pt x="67" y="21"/>
                    <a:pt x="71" y="25"/>
                  </a:cubicBezTo>
                  <a:cubicBezTo>
                    <a:pt x="74" y="28"/>
                    <a:pt x="77" y="32"/>
                    <a:pt x="80" y="35"/>
                  </a:cubicBezTo>
                  <a:cubicBezTo>
                    <a:pt x="77" y="35"/>
                    <a:pt x="74" y="35"/>
                    <a:pt x="71" y="36"/>
                  </a:cubicBezTo>
                  <a:cubicBezTo>
                    <a:pt x="67" y="32"/>
                    <a:pt x="62" y="28"/>
                    <a:pt x="58" y="24"/>
                  </a:cubicBezTo>
                  <a:cubicBezTo>
                    <a:pt x="55" y="21"/>
                    <a:pt x="51" y="17"/>
                    <a:pt x="48" y="13"/>
                  </a:cubicBezTo>
                  <a:cubicBezTo>
                    <a:pt x="52" y="13"/>
                    <a:pt x="56" y="13"/>
                    <a:pt x="60" y="13"/>
                  </a:cubicBezTo>
                  <a:close/>
                  <a:moveTo>
                    <a:pt x="45" y="13"/>
                  </a:moveTo>
                  <a:cubicBezTo>
                    <a:pt x="49" y="18"/>
                    <a:pt x="53" y="23"/>
                    <a:pt x="57" y="27"/>
                  </a:cubicBezTo>
                  <a:cubicBezTo>
                    <a:pt x="60" y="30"/>
                    <a:pt x="63" y="33"/>
                    <a:pt x="66" y="36"/>
                  </a:cubicBezTo>
                  <a:cubicBezTo>
                    <a:pt x="63" y="36"/>
                    <a:pt x="59" y="37"/>
                    <a:pt x="56" y="38"/>
                  </a:cubicBezTo>
                  <a:cubicBezTo>
                    <a:pt x="52" y="33"/>
                    <a:pt x="47" y="30"/>
                    <a:pt x="43" y="26"/>
                  </a:cubicBezTo>
                  <a:cubicBezTo>
                    <a:pt x="39" y="21"/>
                    <a:pt x="34" y="17"/>
                    <a:pt x="30" y="13"/>
                  </a:cubicBezTo>
                  <a:cubicBezTo>
                    <a:pt x="35" y="13"/>
                    <a:pt x="40" y="13"/>
                    <a:pt x="45" y="13"/>
                  </a:cubicBezTo>
                  <a:close/>
                  <a:moveTo>
                    <a:pt x="26" y="13"/>
                  </a:moveTo>
                  <a:cubicBezTo>
                    <a:pt x="31" y="18"/>
                    <a:pt x="36" y="23"/>
                    <a:pt x="41" y="28"/>
                  </a:cubicBezTo>
                  <a:cubicBezTo>
                    <a:pt x="45" y="32"/>
                    <a:pt x="48" y="36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0"/>
                    <a:pt x="51" y="41"/>
                  </a:cubicBezTo>
                  <a:cubicBezTo>
                    <a:pt x="49" y="40"/>
                    <a:pt x="46" y="41"/>
                    <a:pt x="46" y="44"/>
                  </a:cubicBezTo>
                  <a:cubicBezTo>
                    <a:pt x="46" y="44"/>
                    <a:pt x="46" y="45"/>
                    <a:pt x="46" y="45"/>
                  </a:cubicBezTo>
                  <a:cubicBezTo>
                    <a:pt x="42" y="40"/>
                    <a:pt x="37" y="36"/>
                    <a:pt x="33" y="31"/>
                  </a:cubicBezTo>
                  <a:cubicBezTo>
                    <a:pt x="27" y="24"/>
                    <a:pt x="21" y="18"/>
                    <a:pt x="15" y="11"/>
                  </a:cubicBezTo>
                  <a:cubicBezTo>
                    <a:pt x="19" y="12"/>
                    <a:pt x="22" y="12"/>
                    <a:pt x="26" y="13"/>
                  </a:cubicBezTo>
                  <a:close/>
                  <a:moveTo>
                    <a:pt x="30" y="32"/>
                  </a:moveTo>
                  <a:cubicBezTo>
                    <a:pt x="35" y="38"/>
                    <a:pt x="40" y="45"/>
                    <a:pt x="46" y="50"/>
                  </a:cubicBezTo>
                  <a:cubicBezTo>
                    <a:pt x="45" y="56"/>
                    <a:pt x="45" y="62"/>
                    <a:pt x="45" y="67"/>
                  </a:cubicBezTo>
                  <a:cubicBezTo>
                    <a:pt x="35" y="55"/>
                    <a:pt x="25" y="43"/>
                    <a:pt x="14" y="31"/>
                  </a:cubicBezTo>
                  <a:cubicBezTo>
                    <a:pt x="14" y="24"/>
                    <a:pt x="14" y="18"/>
                    <a:pt x="12" y="12"/>
                  </a:cubicBezTo>
                  <a:cubicBezTo>
                    <a:pt x="18" y="19"/>
                    <a:pt x="24" y="25"/>
                    <a:pt x="30" y="32"/>
                  </a:cubicBezTo>
                  <a:close/>
                  <a:moveTo>
                    <a:pt x="45" y="87"/>
                  </a:moveTo>
                  <a:cubicBezTo>
                    <a:pt x="34" y="75"/>
                    <a:pt x="24" y="61"/>
                    <a:pt x="13" y="50"/>
                  </a:cubicBezTo>
                  <a:cubicBezTo>
                    <a:pt x="13" y="45"/>
                    <a:pt x="14" y="40"/>
                    <a:pt x="14" y="34"/>
                  </a:cubicBezTo>
                  <a:cubicBezTo>
                    <a:pt x="24" y="47"/>
                    <a:pt x="34" y="60"/>
                    <a:pt x="45" y="73"/>
                  </a:cubicBezTo>
                  <a:cubicBezTo>
                    <a:pt x="45" y="78"/>
                    <a:pt x="45" y="82"/>
                    <a:pt x="45" y="87"/>
                  </a:cubicBezTo>
                  <a:close/>
                  <a:moveTo>
                    <a:pt x="12" y="61"/>
                  </a:moveTo>
                  <a:cubicBezTo>
                    <a:pt x="12" y="59"/>
                    <a:pt x="13" y="56"/>
                    <a:pt x="13" y="54"/>
                  </a:cubicBezTo>
                  <a:cubicBezTo>
                    <a:pt x="22" y="68"/>
                    <a:pt x="34" y="81"/>
                    <a:pt x="45" y="93"/>
                  </a:cubicBezTo>
                  <a:cubicBezTo>
                    <a:pt x="45" y="97"/>
                    <a:pt x="45" y="102"/>
                    <a:pt x="46" y="106"/>
                  </a:cubicBezTo>
                  <a:cubicBezTo>
                    <a:pt x="34" y="94"/>
                    <a:pt x="23" y="82"/>
                    <a:pt x="12" y="69"/>
                  </a:cubicBezTo>
                  <a:cubicBezTo>
                    <a:pt x="12" y="66"/>
                    <a:pt x="12" y="64"/>
                    <a:pt x="12" y="61"/>
                  </a:cubicBezTo>
                  <a:close/>
                  <a:moveTo>
                    <a:pt x="12" y="73"/>
                  </a:moveTo>
                  <a:cubicBezTo>
                    <a:pt x="23" y="87"/>
                    <a:pt x="35" y="101"/>
                    <a:pt x="47" y="115"/>
                  </a:cubicBezTo>
                  <a:cubicBezTo>
                    <a:pt x="47" y="117"/>
                    <a:pt x="48" y="120"/>
                    <a:pt x="48" y="123"/>
                  </a:cubicBezTo>
                  <a:cubicBezTo>
                    <a:pt x="48" y="124"/>
                    <a:pt x="49" y="125"/>
                    <a:pt x="50" y="125"/>
                  </a:cubicBezTo>
                  <a:cubicBezTo>
                    <a:pt x="50" y="126"/>
                    <a:pt x="50" y="127"/>
                    <a:pt x="51" y="127"/>
                  </a:cubicBezTo>
                  <a:cubicBezTo>
                    <a:pt x="54" y="129"/>
                    <a:pt x="57" y="129"/>
                    <a:pt x="60" y="129"/>
                  </a:cubicBezTo>
                  <a:cubicBezTo>
                    <a:pt x="66" y="135"/>
                    <a:pt x="71" y="141"/>
                    <a:pt x="77" y="147"/>
                  </a:cubicBezTo>
                  <a:cubicBezTo>
                    <a:pt x="77" y="151"/>
                    <a:pt x="78" y="156"/>
                    <a:pt x="78" y="160"/>
                  </a:cubicBezTo>
                  <a:cubicBezTo>
                    <a:pt x="58" y="134"/>
                    <a:pt x="34" y="111"/>
                    <a:pt x="12" y="87"/>
                  </a:cubicBezTo>
                  <a:cubicBezTo>
                    <a:pt x="12" y="82"/>
                    <a:pt x="12" y="77"/>
                    <a:pt x="12" y="73"/>
                  </a:cubicBezTo>
                  <a:close/>
                  <a:moveTo>
                    <a:pt x="12" y="90"/>
                  </a:moveTo>
                  <a:cubicBezTo>
                    <a:pt x="31" y="114"/>
                    <a:pt x="51" y="140"/>
                    <a:pt x="74" y="160"/>
                  </a:cubicBezTo>
                  <a:cubicBezTo>
                    <a:pt x="70" y="160"/>
                    <a:pt x="67" y="161"/>
                    <a:pt x="64" y="161"/>
                  </a:cubicBezTo>
                  <a:cubicBezTo>
                    <a:pt x="63" y="161"/>
                    <a:pt x="63" y="161"/>
                    <a:pt x="62" y="161"/>
                  </a:cubicBezTo>
                  <a:cubicBezTo>
                    <a:pt x="46" y="143"/>
                    <a:pt x="29" y="125"/>
                    <a:pt x="12" y="108"/>
                  </a:cubicBezTo>
                  <a:cubicBezTo>
                    <a:pt x="12" y="102"/>
                    <a:pt x="12" y="96"/>
                    <a:pt x="12" y="90"/>
                  </a:cubicBezTo>
                  <a:close/>
                  <a:moveTo>
                    <a:pt x="11" y="122"/>
                  </a:moveTo>
                  <a:cubicBezTo>
                    <a:pt x="11" y="118"/>
                    <a:pt x="12" y="114"/>
                    <a:pt x="12" y="111"/>
                  </a:cubicBezTo>
                  <a:cubicBezTo>
                    <a:pt x="27" y="128"/>
                    <a:pt x="42" y="145"/>
                    <a:pt x="57" y="162"/>
                  </a:cubicBezTo>
                  <a:cubicBezTo>
                    <a:pt x="55" y="162"/>
                    <a:pt x="52" y="162"/>
                    <a:pt x="49" y="162"/>
                  </a:cubicBezTo>
                  <a:cubicBezTo>
                    <a:pt x="48" y="162"/>
                    <a:pt x="47" y="162"/>
                    <a:pt x="47" y="163"/>
                  </a:cubicBezTo>
                  <a:cubicBezTo>
                    <a:pt x="35" y="152"/>
                    <a:pt x="23" y="140"/>
                    <a:pt x="11" y="128"/>
                  </a:cubicBezTo>
                  <a:cubicBezTo>
                    <a:pt x="11" y="126"/>
                    <a:pt x="11" y="124"/>
                    <a:pt x="11" y="122"/>
                  </a:cubicBezTo>
                  <a:close/>
                  <a:moveTo>
                    <a:pt x="11" y="148"/>
                  </a:moveTo>
                  <a:cubicBezTo>
                    <a:pt x="16" y="154"/>
                    <a:pt x="21" y="159"/>
                    <a:pt x="26" y="164"/>
                  </a:cubicBezTo>
                  <a:cubicBezTo>
                    <a:pt x="30" y="169"/>
                    <a:pt x="35" y="175"/>
                    <a:pt x="41" y="179"/>
                  </a:cubicBezTo>
                  <a:cubicBezTo>
                    <a:pt x="42" y="179"/>
                    <a:pt x="43" y="178"/>
                    <a:pt x="42" y="177"/>
                  </a:cubicBezTo>
                  <a:cubicBezTo>
                    <a:pt x="38" y="171"/>
                    <a:pt x="32" y="167"/>
                    <a:pt x="27" y="162"/>
                  </a:cubicBezTo>
                  <a:cubicBezTo>
                    <a:pt x="22" y="157"/>
                    <a:pt x="17" y="151"/>
                    <a:pt x="12" y="146"/>
                  </a:cubicBezTo>
                  <a:cubicBezTo>
                    <a:pt x="12" y="146"/>
                    <a:pt x="11" y="146"/>
                    <a:pt x="11" y="146"/>
                  </a:cubicBezTo>
                  <a:cubicBezTo>
                    <a:pt x="11" y="141"/>
                    <a:pt x="11" y="136"/>
                    <a:pt x="11" y="131"/>
                  </a:cubicBezTo>
                  <a:cubicBezTo>
                    <a:pt x="21" y="144"/>
                    <a:pt x="33" y="156"/>
                    <a:pt x="45" y="166"/>
                  </a:cubicBezTo>
                  <a:cubicBezTo>
                    <a:pt x="43" y="175"/>
                    <a:pt x="42" y="185"/>
                    <a:pt x="41" y="194"/>
                  </a:cubicBezTo>
                  <a:cubicBezTo>
                    <a:pt x="31" y="185"/>
                    <a:pt x="21" y="176"/>
                    <a:pt x="11" y="167"/>
                  </a:cubicBezTo>
                  <a:cubicBezTo>
                    <a:pt x="11" y="160"/>
                    <a:pt x="11" y="154"/>
                    <a:pt x="11" y="148"/>
                  </a:cubicBezTo>
                  <a:close/>
                  <a:moveTo>
                    <a:pt x="12" y="249"/>
                  </a:moveTo>
                  <a:cubicBezTo>
                    <a:pt x="12" y="245"/>
                    <a:pt x="12" y="240"/>
                    <a:pt x="12" y="236"/>
                  </a:cubicBezTo>
                  <a:cubicBezTo>
                    <a:pt x="15" y="239"/>
                    <a:pt x="18" y="242"/>
                    <a:pt x="22" y="245"/>
                  </a:cubicBezTo>
                  <a:cubicBezTo>
                    <a:pt x="23" y="246"/>
                    <a:pt x="25" y="248"/>
                    <a:pt x="27" y="249"/>
                  </a:cubicBezTo>
                  <a:cubicBezTo>
                    <a:pt x="22" y="249"/>
                    <a:pt x="14" y="250"/>
                    <a:pt x="12" y="249"/>
                  </a:cubicBezTo>
                  <a:close/>
                  <a:moveTo>
                    <a:pt x="31" y="249"/>
                  </a:moveTo>
                  <a:cubicBezTo>
                    <a:pt x="29" y="247"/>
                    <a:pt x="26" y="244"/>
                    <a:pt x="23" y="242"/>
                  </a:cubicBezTo>
                  <a:cubicBezTo>
                    <a:pt x="19" y="239"/>
                    <a:pt x="16" y="236"/>
                    <a:pt x="12" y="233"/>
                  </a:cubicBezTo>
                  <a:cubicBezTo>
                    <a:pt x="12" y="229"/>
                    <a:pt x="12" y="224"/>
                    <a:pt x="12" y="220"/>
                  </a:cubicBezTo>
                  <a:cubicBezTo>
                    <a:pt x="19" y="228"/>
                    <a:pt x="27" y="235"/>
                    <a:pt x="34" y="243"/>
                  </a:cubicBezTo>
                  <a:cubicBezTo>
                    <a:pt x="37" y="245"/>
                    <a:pt x="39" y="247"/>
                    <a:pt x="42" y="250"/>
                  </a:cubicBezTo>
                  <a:cubicBezTo>
                    <a:pt x="38" y="250"/>
                    <a:pt x="35" y="249"/>
                    <a:pt x="31" y="249"/>
                  </a:cubicBezTo>
                  <a:close/>
                  <a:moveTo>
                    <a:pt x="46" y="250"/>
                  </a:moveTo>
                  <a:cubicBezTo>
                    <a:pt x="44" y="247"/>
                    <a:pt x="42" y="245"/>
                    <a:pt x="41" y="245"/>
                  </a:cubicBezTo>
                  <a:cubicBezTo>
                    <a:pt x="38" y="242"/>
                    <a:pt x="34" y="238"/>
                    <a:pt x="31" y="235"/>
                  </a:cubicBezTo>
                  <a:cubicBezTo>
                    <a:pt x="25" y="229"/>
                    <a:pt x="18" y="223"/>
                    <a:pt x="12" y="218"/>
                  </a:cubicBezTo>
                  <a:cubicBezTo>
                    <a:pt x="12" y="213"/>
                    <a:pt x="12" y="209"/>
                    <a:pt x="12" y="205"/>
                  </a:cubicBezTo>
                  <a:cubicBezTo>
                    <a:pt x="20" y="214"/>
                    <a:pt x="29" y="222"/>
                    <a:pt x="37" y="230"/>
                  </a:cubicBezTo>
                  <a:cubicBezTo>
                    <a:pt x="44" y="237"/>
                    <a:pt x="51" y="244"/>
                    <a:pt x="58" y="250"/>
                  </a:cubicBezTo>
                  <a:cubicBezTo>
                    <a:pt x="54" y="250"/>
                    <a:pt x="50" y="250"/>
                    <a:pt x="46" y="250"/>
                  </a:cubicBezTo>
                  <a:close/>
                  <a:moveTo>
                    <a:pt x="63" y="250"/>
                  </a:moveTo>
                  <a:cubicBezTo>
                    <a:pt x="56" y="241"/>
                    <a:pt x="47" y="234"/>
                    <a:pt x="38" y="226"/>
                  </a:cubicBezTo>
                  <a:cubicBezTo>
                    <a:pt x="34" y="222"/>
                    <a:pt x="30" y="218"/>
                    <a:pt x="26" y="215"/>
                  </a:cubicBezTo>
                  <a:cubicBezTo>
                    <a:pt x="23" y="212"/>
                    <a:pt x="20" y="210"/>
                    <a:pt x="18" y="207"/>
                  </a:cubicBezTo>
                  <a:cubicBezTo>
                    <a:pt x="18" y="207"/>
                    <a:pt x="14" y="204"/>
                    <a:pt x="12" y="203"/>
                  </a:cubicBezTo>
                  <a:cubicBezTo>
                    <a:pt x="12" y="198"/>
                    <a:pt x="12" y="194"/>
                    <a:pt x="12" y="189"/>
                  </a:cubicBezTo>
                  <a:cubicBezTo>
                    <a:pt x="22" y="200"/>
                    <a:pt x="32" y="210"/>
                    <a:pt x="43" y="221"/>
                  </a:cubicBezTo>
                  <a:cubicBezTo>
                    <a:pt x="48" y="226"/>
                    <a:pt x="53" y="231"/>
                    <a:pt x="58" y="235"/>
                  </a:cubicBezTo>
                  <a:cubicBezTo>
                    <a:pt x="61" y="238"/>
                    <a:pt x="64" y="242"/>
                    <a:pt x="67" y="245"/>
                  </a:cubicBezTo>
                  <a:cubicBezTo>
                    <a:pt x="68" y="245"/>
                    <a:pt x="71" y="248"/>
                    <a:pt x="74" y="250"/>
                  </a:cubicBezTo>
                  <a:cubicBezTo>
                    <a:pt x="71" y="250"/>
                    <a:pt x="67" y="250"/>
                    <a:pt x="63" y="250"/>
                  </a:cubicBezTo>
                  <a:close/>
                  <a:moveTo>
                    <a:pt x="85" y="250"/>
                  </a:moveTo>
                  <a:cubicBezTo>
                    <a:pt x="85" y="250"/>
                    <a:pt x="85" y="250"/>
                    <a:pt x="85" y="250"/>
                  </a:cubicBezTo>
                  <a:cubicBezTo>
                    <a:pt x="83" y="250"/>
                    <a:pt x="81" y="250"/>
                    <a:pt x="79" y="250"/>
                  </a:cubicBezTo>
                  <a:cubicBezTo>
                    <a:pt x="77" y="247"/>
                    <a:pt x="74" y="245"/>
                    <a:pt x="72" y="244"/>
                  </a:cubicBezTo>
                  <a:cubicBezTo>
                    <a:pt x="65" y="237"/>
                    <a:pt x="58" y="230"/>
                    <a:pt x="51" y="224"/>
                  </a:cubicBezTo>
                  <a:cubicBezTo>
                    <a:pt x="38" y="211"/>
                    <a:pt x="25" y="199"/>
                    <a:pt x="12" y="187"/>
                  </a:cubicBezTo>
                  <a:cubicBezTo>
                    <a:pt x="12" y="181"/>
                    <a:pt x="12" y="175"/>
                    <a:pt x="11" y="169"/>
                  </a:cubicBezTo>
                  <a:cubicBezTo>
                    <a:pt x="21" y="180"/>
                    <a:pt x="31" y="191"/>
                    <a:pt x="40" y="201"/>
                  </a:cubicBezTo>
                  <a:cubicBezTo>
                    <a:pt x="40" y="203"/>
                    <a:pt x="41" y="205"/>
                    <a:pt x="42" y="206"/>
                  </a:cubicBezTo>
                  <a:cubicBezTo>
                    <a:pt x="40" y="208"/>
                    <a:pt x="41" y="211"/>
                    <a:pt x="44" y="211"/>
                  </a:cubicBezTo>
                  <a:cubicBezTo>
                    <a:pt x="46" y="211"/>
                    <a:pt x="48" y="211"/>
                    <a:pt x="50" y="211"/>
                  </a:cubicBezTo>
                  <a:cubicBezTo>
                    <a:pt x="61" y="223"/>
                    <a:pt x="73" y="235"/>
                    <a:pt x="85" y="245"/>
                  </a:cubicBezTo>
                  <a:cubicBezTo>
                    <a:pt x="85" y="247"/>
                    <a:pt x="85" y="248"/>
                    <a:pt x="85" y="250"/>
                  </a:cubicBezTo>
                  <a:close/>
                  <a:moveTo>
                    <a:pt x="86" y="234"/>
                  </a:moveTo>
                  <a:cubicBezTo>
                    <a:pt x="86" y="236"/>
                    <a:pt x="86" y="238"/>
                    <a:pt x="86" y="240"/>
                  </a:cubicBezTo>
                  <a:cubicBezTo>
                    <a:pt x="77" y="230"/>
                    <a:pt x="67" y="22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62" y="211"/>
                    <a:pt x="67" y="211"/>
                    <a:pt x="71" y="211"/>
                  </a:cubicBezTo>
                  <a:cubicBezTo>
                    <a:pt x="74" y="214"/>
                    <a:pt x="76" y="217"/>
                    <a:pt x="79" y="219"/>
                  </a:cubicBezTo>
                  <a:cubicBezTo>
                    <a:pt x="81" y="222"/>
                    <a:pt x="83" y="225"/>
                    <a:pt x="86" y="227"/>
                  </a:cubicBezTo>
                  <a:cubicBezTo>
                    <a:pt x="86" y="230"/>
                    <a:pt x="86" y="232"/>
                    <a:pt x="86" y="234"/>
                  </a:cubicBezTo>
                  <a:close/>
                  <a:moveTo>
                    <a:pt x="86" y="222"/>
                  </a:moveTo>
                  <a:cubicBezTo>
                    <a:pt x="85" y="221"/>
                    <a:pt x="83" y="219"/>
                    <a:pt x="82" y="218"/>
                  </a:cubicBezTo>
                  <a:cubicBezTo>
                    <a:pt x="79" y="216"/>
                    <a:pt x="77" y="214"/>
                    <a:pt x="75" y="212"/>
                  </a:cubicBezTo>
                  <a:cubicBezTo>
                    <a:pt x="79" y="212"/>
                    <a:pt x="83" y="212"/>
                    <a:pt x="86" y="212"/>
                  </a:cubicBezTo>
                  <a:cubicBezTo>
                    <a:pt x="86" y="215"/>
                    <a:pt x="86" y="219"/>
                    <a:pt x="86" y="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264150" y="3265488"/>
              <a:ext cx="400050" cy="581025"/>
            </a:xfrm>
            <a:custGeom>
              <a:avLst/>
              <a:gdLst>
                <a:gd name="T0" fmla="*/ 104 w 171"/>
                <a:gd name="T1" fmla="*/ 16 h 269"/>
                <a:gd name="T2" fmla="*/ 89 w 171"/>
                <a:gd name="T3" fmla="*/ 3 h 269"/>
                <a:gd name="T4" fmla="*/ 41 w 171"/>
                <a:gd name="T5" fmla="*/ 3 h 269"/>
                <a:gd name="T6" fmla="*/ 2 w 171"/>
                <a:gd name="T7" fmla="*/ 251 h 269"/>
                <a:gd name="T8" fmla="*/ 17 w 171"/>
                <a:gd name="T9" fmla="*/ 266 h 269"/>
                <a:gd name="T10" fmla="*/ 59 w 171"/>
                <a:gd name="T11" fmla="*/ 258 h 269"/>
                <a:gd name="T12" fmla="*/ 107 w 171"/>
                <a:gd name="T13" fmla="*/ 231 h 269"/>
                <a:gd name="T14" fmla="*/ 118 w 171"/>
                <a:gd name="T15" fmla="*/ 257 h 269"/>
                <a:gd name="T16" fmla="*/ 168 w 171"/>
                <a:gd name="T17" fmla="*/ 264 h 269"/>
                <a:gd name="T18" fmla="*/ 98 w 171"/>
                <a:gd name="T19" fmla="*/ 151 h 269"/>
                <a:gd name="T20" fmla="*/ 94 w 171"/>
                <a:gd name="T21" fmla="*/ 131 h 269"/>
                <a:gd name="T22" fmla="*/ 97 w 171"/>
                <a:gd name="T23" fmla="*/ 146 h 269"/>
                <a:gd name="T24" fmla="*/ 93 w 171"/>
                <a:gd name="T25" fmla="*/ 127 h 269"/>
                <a:gd name="T26" fmla="*/ 96 w 171"/>
                <a:gd name="T27" fmla="*/ 179 h 269"/>
                <a:gd name="T28" fmla="*/ 96 w 171"/>
                <a:gd name="T29" fmla="*/ 179 h 269"/>
                <a:gd name="T30" fmla="*/ 87 w 171"/>
                <a:gd name="T31" fmla="*/ 104 h 269"/>
                <a:gd name="T32" fmla="*/ 85 w 171"/>
                <a:gd name="T33" fmla="*/ 9 h 269"/>
                <a:gd name="T34" fmla="*/ 85 w 171"/>
                <a:gd name="T35" fmla="*/ 9 h 269"/>
                <a:gd name="T36" fmla="*/ 46 w 171"/>
                <a:gd name="T37" fmla="*/ 8 h 269"/>
                <a:gd name="T38" fmla="*/ 109 w 171"/>
                <a:gd name="T39" fmla="*/ 101 h 269"/>
                <a:gd name="T40" fmla="*/ 67 w 171"/>
                <a:gd name="T41" fmla="*/ 53 h 269"/>
                <a:gd name="T42" fmla="*/ 42 w 171"/>
                <a:gd name="T43" fmla="*/ 31 h 269"/>
                <a:gd name="T44" fmla="*/ 42 w 171"/>
                <a:gd name="T45" fmla="*/ 31 h 269"/>
                <a:gd name="T46" fmla="*/ 51 w 171"/>
                <a:gd name="T47" fmla="*/ 81 h 269"/>
                <a:gd name="T48" fmla="*/ 48 w 171"/>
                <a:gd name="T49" fmla="*/ 81 h 269"/>
                <a:gd name="T50" fmla="*/ 36 w 171"/>
                <a:gd name="T51" fmla="*/ 84 h 269"/>
                <a:gd name="T52" fmla="*/ 55 w 171"/>
                <a:gd name="T53" fmla="*/ 124 h 269"/>
                <a:gd name="T54" fmla="*/ 46 w 171"/>
                <a:gd name="T55" fmla="*/ 118 h 269"/>
                <a:gd name="T56" fmla="*/ 31 w 171"/>
                <a:gd name="T57" fmla="*/ 119 h 269"/>
                <a:gd name="T58" fmla="*/ 40 w 171"/>
                <a:gd name="T59" fmla="*/ 134 h 269"/>
                <a:gd name="T60" fmla="*/ 29 w 171"/>
                <a:gd name="T61" fmla="*/ 134 h 269"/>
                <a:gd name="T62" fmla="*/ 46 w 171"/>
                <a:gd name="T63" fmla="*/ 170 h 269"/>
                <a:gd name="T64" fmla="*/ 11 w 171"/>
                <a:gd name="T65" fmla="*/ 238 h 269"/>
                <a:gd name="T66" fmla="*/ 27 w 171"/>
                <a:gd name="T67" fmla="*/ 248 h 269"/>
                <a:gd name="T68" fmla="*/ 13 w 171"/>
                <a:gd name="T69" fmla="*/ 227 h 269"/>
                <a:gd name="T70" fmla="*/ 43 w 171"/>
                <a:gd name="T71" fmla="*/ 249 h 269"/>
                <a:gd name="T72" fmla="*/ 16 w 171"/>
                <a:gd name="T73" fmla="*/ 213 h 269"/>
                <a:gd name="T74" fmla="*/ 44 w 171"/>
                <a:gd name="T75" fmla="*/ 239 h 269"/>
                <a:gd name="T76" fmla="*/ 45 w 171"/>
                <a:gd name="T77" fmla="*/ 229 h 269"/>
                <a:gd name="T78" fmla="*/ 19 w 171"/>
                <a:gd name="T79" fmla="*/ 197 h 269"/>
                <a:gd name="T80" fmla="*/ 54 w 171"/>
                <a:gd name="T81" fmla="*/ 216 h 269"/>
                <a:gd name="T82" fmla="*/ 24 w 171"/>
                <a:gd name="T83" fmla="*/ 169 h 269"/>
                <a:gd name="T84" fmla="*/ 68 w 171"/>
                <a:gd name="T85" fmla="*/ 214 h 269"/>
                <a:gd name="T86" fmla="*/ 46 w 171"/>
                <a:gd name="T87" fmla="*/ 186 h 269"/>
                <a:gd name="T88" fmla="*/ 73 w 171"/>
                <a:gd name="T89" fmla="*/ 214 h 269"/>
                <a:gd name="T90" fmla="*/ 96 w 171"/>
                <a:gd name="T91" fmla="*/ 213 h 269"/>
                <a:gd name="T92" fmla="*/ 130 w 171"/>
                <a:gd name="T93" fmla="*/ 246 h 269"/>
                <a:gd name="T94" fmla="*/ 113 w 171"/>
                <a:gd name="T95" fmla="*/ 223 h 269"/>
                <a:gd name="T96" fmla="*/ 102 w 171"/>
                <a:gd name="T97" fmla="*/ 212 h 269"/>
                <a:gd name="T98" fmla="*/ 138 w 171"/>
                <a:gd name="T99" fmla="*/ 235 h 269"/>
                <a:gd name="T100" fmla="*/ 100 w 171"/>
                <a:gd name="T101" fmla="*/ 187 h 269"/>
                <a:gd name="T102" fmla="*/ 103 w 171"/>
                <a:gd name="T103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269">
                  <a:moveTo>
                    <a:pt x="168" y="258"/>
                  </a:moveTo>
                  <a:cubicBezTo>
                    <a:pt x="162" y="218"/>
                    <a:pt x="149" y="178"/>
                    <a:pt x="138" y="139"/>
                  </a:cubicBezTo>
                  <a:cubicBezTo>
                    <a:pt x="127" y="98"/>
                    <a:pt x="116" y="58"/>
                    <a:pt x="105" y="17"/>
                  </a:cubicBezTo>
                  <a:cubicBezTo>
                    <a:pt x="105" y="16"/>
                    <a:pt x="104" y="16"/>
                    <a:pt x="104" y="16"/>
                  </a:cubicBezTo>
                  <a:cubicBezTo>
                    <a:pt x="104" y="15"/>
                    <a:pt x="104" y="14"/>
                    <a:pt x="103" y="14"/>
                  </a:cubicBezTo>
                  <a:cubicBezTo>
                    <a:pt x="101" y="12"/>
                    <a:pt x="99" y="11"/>
                    <a:pt x="97" y="10"/>
                  </a:cubicBezTo>
                  <a:cubicBezTo>
                    <a:pt x="94" y="8"/>
                    <a:pt x="92" y="6"/>
                    <a:pt x="91" y="4"/>
                  </a:cubicBezTo>
                  <a:cubicBezTo>
                    <a:pt x="91" y="3"/>
                    <a:pt x="90" y="3"/>
                    <a:pt x="89" y="3"/>
                  </a:cubicBezTo>
                  <a:cubicBezTo>
                    <a:pt x="89" y="3"/>
                    <a:pt x="89" y="3"/>
                    <a:pt x="88" y="3"/>
                  </a:cubicBezTo>
                  <a:cubicBezTo>
                    <a:pt x="88" y="2"/>
                    <a:pt x="87" y="1"/>
                    <a:pt x="85" y="1"/>
                  </a:cubicBezTo>
                  <a:cubicBezTo>
                    <a:pt x="72" y="0"/>
                    <a:pt x="56" y="0"/>
                    <a:pt x="43" y="2"/>
                  </a:cubicBezTo>
                  <a:cubicBezTo>
                    <a:pt x="42" y="2"/>
                    <a:pt x="41" y="2"/>
                    <a:pt x="41" y="3"/>
                  </a:cubicBezTo>
                  <a:cubicBezTo>
                    <a:pt x="40" y="3"/>
                    <a:pt x="38" y="4"/>
                    <a:pt x="38" y="6"/>
                  </a:cubicBezTo>
                  <a:cubicBezTo>
                    <a:pt x="33" y="49"/>
                    <a:pt x="27" y="91"/>
                    <a:pt x="21" y="134"/>
                  </a:cubicBezTo>
                  <a:cubicBezTo>
                    <a:pt x="15" y="173"/>
                    <a:pt x="6" y="21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1" y="252"/>
                    <a:pt x="0" y="254"/>
                    <a:pt x="1" y="255"/>
                  </a:cubicBezTo>
                  <a:cubicBezTo>
                    <a:pt x="4" y="257"/>
                    <a:pt x="6" y="259"/>
                    <a:pt x="9" y="261"/>
                  </a:cubicBezTo>
                  <a:cubicBezTo>
                    <a:pt x="11" y="263"/>
                    <a:pt x="14" y="266"/>
                    <a:pt x="17" y="266"/>
                  </a:cubicBezTo>
                  <a:cubicBezTo>
                    <a:pt x="18" y="266"/>
                    <a:pt x="18" y="265"/>
                    <a:pt x="19" y="265"/>
                  </a:cubicBezTo>
                  <a:cubicBezTo>
                    <a:pt x="24" y="265"/>
                    <a:pt x="29" y="266"/>
                    <a:pt x="33" y="266"/>
                  </a:cubicBezTo>
                  <a:cubicBezTo>
                    <a:pt x="38" y="266"/>
                    <a:pt x="44" y="266"/>
                    <a:pt x="48" y="265"/>
                  </a:cubicBezTo>
                  <a:cubicBezTo>
                    <a:pt x="53" y="266"/>
                    <a:pt x="57" y="263"/>
                    <a:pt x="59" y="258"/>
                  </a:cubicBezTo>
                  <a:cubicBezTo>
                    <a:pt x="61" y="254"/>
                    <a:pt x="62" y="249"/>
                    <a:pt x="63" y="245"/>
                  </a:cubicBezTo>
                  <a:cubicBezTo>
                    <a:pt x="65" y="241"/>
                    <a:pt x="66" y="237"/>
                    <a:pt x="67" y="232"/>
                  </a:cubicBezTo>
                  <a:cubicBezTo>
                    <a:pt x="72" y="232"/>
                    <a:pt x="76" y="232"/>
                    <a:pt x="81" y="232"/>
                  </a:cubicBezTo>
                  <a:cubicBezTo>
                    <a:pt x="90" y="232"/>
                    <a:pt x="99" y="232"/>
                    <a:pt x="107" y="231"/>
                  </a:cubicBezTo>
                  <a:cubicBezTo>
                    <a:pt x="109" y="237"/>
                    <a:pt x="112" y="244"/>
                    <a:pt x="114" y="250"/>
                  </a:cubicBezTo>
                  <a:cubicBezTo>
                    <a:pt x="114" y="251"/>
                    <a:pt x="114" y="251"/>
                    <a:pt x="114" y="251"/>
                  </a:cubicBezTo>
                  <a:cubicBezTo>
                    <a:pt x="114" y="251"/>
                    <a:pt x="114" y="252"/>
                    <a:pt x="114" y="252"/>
                  </a:cubicBezTo>
                  <a:cubicBezTo>
                    <a:pt x="114" y="254"/>
                    <a:pt x="116" y="256"/>
                    <a:pt x="118" y="257"/>
                  </a:cubicBezTo>
                  <a:cubicBezTo>
                    <a:pt x="120" y="262"/>
                    <a:pt x="123" y="265"/>
                    <a:pt x="127" y="267"/>
                  </a:cubicBezTo>
                  <a:cubicBezTo>
                    <a:pt x="132" y="269"/>
                    <a:pt x="136" y="269"/>
                    <a:pt x="141" y="268"/>
                  </a:cubicBezTo>
                  <a:cubicBezTo>
                    <a:pt x="145" y="268"/>
                    <a:pt x="150" y="268"/>
                    <a:pt x="154" y="267"/>
                  </a:cubicBezTo>
                  <a:cubicBezTo>
                    <a:pt x="159" y="266"/>
                    <a:pt x="163" y="266"/>
                    <a:pt x="168" y="264"/>
                  </a:cubicBezTo>
                  <a:cubicBezTo>
                    <a:pt x="171" y="264"/>
                    <a:pt x="171" y="259"/>
                    <a:pt x="168" y="258"/>
                  </a:cubicBezTo>
                  <a:close/>
                  <a:moveTo>
                    <a:pt x="138" y="209"/>
                  </a:moveTo>
                  <a:cubicBezTo>
                    <a:pt x="127" y="195"/>
                    <a:pt x="114" y="182"/>
                    <a:pt x="102" y="169"/>
                  </a:cubicBezTo>
                  <a:cubicBezTo>
                    <a:pt x="101" y="163"/>
                    <a:pt x="100" y="157"/>
                    <a:pt x="98" y="151"/>
                  </a:cubicBezTo>
                  <a:cubicBezTo>
                    <a:pt x="109" y="163"/>
                    <a:pt x="120" y="176"/>
                    <a:pt x="132" y="188"/>
                  </a:cubicBezTo>
                  <a:cubicBezTo>
                    <a:pt x="134" y="195"/>
                    <a:pt x="136" y="202"/>
                    <a:pt x="138" y="209"/>
                  </a:cubicBezTo>
                  <a:close/>
                  <a:moveTo>
                    <a:pt x="97" y="146"/>
                  </a:moveTo>
                  <a:cubicBezTo>
                    <a:pt x="96" y="141"/>
                    <a:pt x="95" y="136"/>
                    <a:pt x="94" y="131"/>
                  </a:cubicBezTo>
                  <a:cubicBezTo>
                    <a:pt x="97" y="135"/>
                    <a:pt x="100" y="137"/>
                    <a:pt x="102" y="139"/>
                  </a:cubicBezTo>
                  <a:cubicBezTo>
                    <a:pt x="110" y="148"/>
                    <a:pt x="118" y="158"/>
                    <a:pt x="127" y="167"/>
                  </a:cubicBezTo>
                  <a:cubicBezTo>
                    <a:pt x="128" y="171"/>
                    <a:pt x="129" y="176"/>
                    <a:pt x="130" y="180"/>
                  </a:cubicBezTo>
                  <a:cubicBezTo>
                    <a:pt x="120" y="168"/>
                    <a:pt x="108" y="157"/>
                    <a:pt x="97" y="146"/>
                  </a:cubicBezTo>
                  <a:close/>
                  <a:moveTo>
                    <a:pt x="125" y="160"/>
                  </a:moveTo>
                  <a:cubicBezTo>
                    <a:pt x="120" y="154"/>
                    <a:pt x="115" y="149"/>
                    <a:pt x="110" y="144"/>
                  </a:cubicBezTo>
                  <a:cubicBezTo>
                    <a:pt x="107" y="140"/>
                    <a:pt x="103" y="136"/>
                    <a:pt x="100" y="133"/>
                  </a:cubicBezTo>
                  <a:cubicBezTo>
                    <a:pt x="99" y="132"/>
                    <a:pt x="96" y="129"/>
                    <a:pt x="93" y="127"/>
                  </a:cubicBezTo>
                  <a:cubicBezTo>
                    <a:pt x="91" y="120"/>
                    <a:pt x="90" y="114"/>
                    <a:pt x="88" y="107"/>
                  </a:cubicBezTo>
                  <a:cubicBezTo>
                    <a:pt x="99" y="119"/>
                    <a:pt x="109" y="131"/>
                    <a:pt x="120" y="143"/>
                  </a:cubicBezTo>
                  <a:cubicBezTo>
                    <a:pt x="122" y="148"/>
                    <a:pt x="123" y="154"/>
                    <a:pt x="125" y="160"/>
                  </a:cubicBezTo>
                  <a:close/>
                  <a:moveTo>
                    <a:pt x="96" y="179"/>
                  </a:moveTo>
                  <a:cubicBezTo>
                    <a:pt x="89" y="179"/>
                    <a:pt x="81" y="180"/>
                    <a:pt x="74" y="181"/>
                  </a:cubicBezTo>
                  <a:cubicBezTo>
                    <a:pt x="71" y="181"/>
                    <a:pt x="69" y="182"/>
                    <a:pt x="66" y="182"/>
                  </a:cubicBezTo>
                  <a:cubicBezTo>
                    <a:pt x="72" y="154"/>
                    <a:pt x="75" y="125"/>
                    <a:pt x="77" y="97"/>
                  </a:cubicBezTo>
                  <a:cubicBezTo>
                    <a:pt x="83" y="124"/>
                    <a:pt x="90" y="152"/>
                    <a:pt x="96" y="179"/>
                  </a:cubicBezTo>
                  <a:close/>
                  <a:moveTo>
                    <a:pt x="116" y="125"/>
                  </a:moveTo>
                  <a:cubicBezTo>
                    <a:pt x="117" y="128"/>
                    <a:pt x="118" y="132"/>
                    <a:pt x="119" y="136"/>
                  </a:cubicBezTo>
                  <a:cubicBezTo>
                    <a:pt x="108" y="125"/>
                    <a:pt x="98" y="114"/>
                    <a:pt x="88" y="104"/>
                  </a:cubicBezTo>
                  <a:cubicBezTo>
                    <a:pt x="88" y="104"/>
                    <a:pt x="87" y="104"/>
                    <a:pt x="87" y="104"/>
                  </a:cubicBezTo>
                  <a:cubicBezTo>
                    <a:pt x="84" y="94"/>
                    <a:pt x="82" y="83"/>
                    <a:pt x="78" y="74"/>
                  </a:cubicBezTo>
                  <a:cubicBezTo>
                    <a:pt x="89" y="86"/>
                    <a:pt x="100" y="98"/>
                    <a:pt x="112" y="110"/>
                  </a:cubicBezTo>
                  <a:cubicBezTo>
                    <a:pt x="113" y="115"/>
                    <a:pt x="114" y="120"/>
                    <a:pt x="116" y="125"/>
                  </a:cubicBezTo>
                  <a:close/>
                  <a:moveTo>
                    <a:pt x="85" y="9"/>
                  </a:moveTo>
                  <a:cubicBezTo>
                    <a:pt x="85" y="9"/>
                    <a:pt x="86" y="9"/>
                    <a:pt x="86" y="9"/>
                  </a:cubicBezTo>
                  <a:cubicBezTo>
                    <a:pt x="87" y="15"/>
                    <a:pt x="88" y="21"/>
                    <a:pt x="89" y="28"/>
                  </a:cubicBezTo>
                  <a:cubicBezTo>
                    <a:pt x="83" y="21"/>
                    <a:pt x="76" y="15"/>
                    <a:pt x="69" y="9"/>
                  </a:cubicBezTo>
                  <a:cubicBezTo>
                    <a:pt x="75" y="9"/>
                    <a:pt x="80" y="9"/>
                    <a:pt x="85" y="9"/>
                  </a:cubicBezTo>
                  <a:close/>
                  <a:moveTo>
                    <a:pt x="65" y="9"/>
                  </a:moveTo>
                  <a:cubicBezTo>
                    <a:pt x="74" y="18"/>
                    <a:pt x="82" y="27"/>
                    <a:pt x="91" y="35"/>
                  </a:cubicBezTo>
                  <a:cubicBezTo>
                    <a:pt x="92" y="42"/>
                    <a:pt x="94" y="50"/>
                    <a:pt x="96" y="58"/>
                  </a:cubicBezTo>
                  <a:cubicBezTo>
                    <a:pt x="80" y="41"/>
                    <a:pt x="63" y="25"/>
                    <a:pt x="46" y="8"/>
                  </a:cubicBezTo>
                  <a:cubicBezTo>
                    <a:pt x="53" y="9"/>
                    <a:pt x="59" y="9"/>
                    <a:pt x="65" y="9"/>
                  </a:cubicBezTo>
                  <a:close/>
                  <a:moveTo>
                    <a:pt x="45" y="9"/>
                  </a:moveTo>
                  <a:cubicBezTo>
                    <a:pt x="62" y="28"/>
                    <a:pt x="80" y="47"/>
                    <a:pt x="98" y="65"/>
                  </a:cubicBezTo>
                  <a:cubicBezTo>
                    <a:pt x="102" y="77"/>
                    <a:pt x="106" y="89"/>
                    <a:pt x="109" y="101"/>
                  </a:cubicBezTo>
                  <a:cubicBezTo>
                    <a:pt x="98" y="88"/>
                    <a:pt x="86" y="75"/>
                    <a:pt x="74" y="62"/>
                  </a:cubicBezTo>
                  <a:cubicBezTo>
                    <a:pt x="74" y="60"/>
                    <a:pt x="73" y="58"/>
                    <a:pt x="72" y="55"/>
                  </a:cubicBezTo>
                  <a:cubicBezTo>
                    <a:pt x="72" y="55"/>
                    <a:pt x="71" y="54"/>
                    <a:pt x="71" y="54"/>
                  </a:cubicBezTo>
                  <a:cubicBezTo>
                    <a:pt x="70" y="53"/>
                    <a:pt x="68" y="53"/>
                    <a:pt x="67" y="53"/>
                  </a:cubicBezTo>
                  <a:cubicBezTo>
                    <a:pt x="59" y="45"/>
                    <a:pt x="51" y="37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2"/>
                    <a:pt x="44" y="16"/>
                    <a:pt x="45" y="9"/>
                  </a:cubicBezTo>
                  <a:close/>
                  <a:moveTo>
                    <a:pt x="42" y="31"/>
                  </a:moveTo>
                  <a:cubicBezTo>
                    <a:pt x="50" y="40"/>
                    <a:pt x="57" y="49"/>
                    <a:pt x="65" y="58"/>
                  </a:cubicBezTo>
                  <a:cubicBezTo>
                    <a:pt x="64" y="63"/>
                    <a:pt x="63" y="69"/>
                    <a:pt x="62" y="74"/>
                  </a:cubicBezTo>
                  <a:cubicBezTo>
                    <a:pt x="56" y="65"/>
                    <a:pt x="48" y="57"/>
                    <a:pt x="40" y="48"/>
                  </a:cubicBezTo>
                  <a:cubicBezTo>
                    <a:pt x="41" y="43"/>
                    <a:pt x="42" y="37"/>
                    <a:pt x="42" y="31"/>
                  </a:cubicBezTo>
                  <a:close/>
                  <a:moveTo>
                    <a:pt x="40" y="52"/>
                  </a:moveTo>
                  <a:cubicBezTo>
                    <a:pt x="47" y="61"/>
                    <a:pt x="54" y="71"/>
                    <a:pt x="62" y="79"/>
                  </a:cubicBezTo>
                  <a:cubicBezTo>
                    <a:pt x="61" y="83"/>
                    <a:pt x="61" y="87"/>
                    <a:pt x="60" y="90"/>
                  </a:cubicBezTo>
                  <a:cubicBezTo>
                    <a:pt x="57" y="87"/>
                    <a:pt x="54" y="84"/>
                    <a:pt x="51" y="81"/>
                  </a:cubicBezTo>
                  <a:cubicBezTo>
                    <a:pt x="47" y="76"/>
                    <a:pt x="42" y="71"/>
                    <a:pt x="38" y="65"/>
                  </a:cubicBezTo>
                  <a:cubicBezTo>
                    <a:pt x="39" y="61"/>
                    <a:pt x="39" y="56"/>
                    <a:pt x="40" y="52"/>
                  </a:cubicBezTo>
                  <a:close/>
                  <a:moveTo>
                    <a:pt x="38" y="68"/>
                  </a:moveTo>
                  <a:cubicBezTo>
                    <a:pt x="41" y="72"/>
                    <a:pt x="44" y="77"/>
                    <a:pt x="48" y="81"/>
                  </a:cubicBezTo>
                  <a:cubicBezTo>
                    <a:pt x="51" y="85"/>
                    <a:pt x="55" y="91"/>
                    <a:pt x="59" y="95"/>
                  </a:cubicBezTo>
                  <a:cubicBezTo>
                    <a:pt x="59" y="99"/>
                    <a:pt x="58" y="104"/>
                    <a:pt x="58" y="109"/>
                  </a:cubicBezTo>
                  <a:cubicBezTo>
                    <a:pt x="54" y="106"/>
                    <a:pt x="51" y="103"/>
                    <a:pt x="49" y="100"/>
                  </a:cubicBezTo>
                  <a:cubicBezTo>
                    <a:pt x="44" y="95"/>
                    <a:pt x="40" y="90"/>
                    <a:pt x="36" y="84"/>
                  </a:cubicBezTo>
                  <a:cubicBezTo>
                    <a:pt x="37" y="79"/>
                    <a:pt x="37" y="73"/>
                    <a:pt x="38" y="68"/>
                  </a:cubicBezTo>
                  <a:close/>
                  <a:moveTo>
                    <a:pt x="36" y="87"/>
                  </a:moveTo>
                  <a:cubicBezTo>
                    <a:pt x="41" y="96"/>
                    <a:pt x="48" y="106"/>
                    <a:pt x="57" y="113"/>
                  </a:cubicBezTo>
                  <a:cubicBezTo>
                    <a:pt x="56" y="117"/>
                    <a:pt x="56" y="121"/>
                    <a:pt x="55" y="124"/>
                  </a:cubicBezTo>
                  <a:cubicBezTo>
                    <a:pt x="53" y="122"/>
                    <a:pt x="50" y="119"/>
                    <a:pt x="48" y="117"/>
                  </a:cubicBezTo>
                  <a:cubicBezTo>
                    <a:pt x="44" y="112"/>
                    <a:pt x="40" y="108"/>
                    <a:pt x="36" y="104"/>
                  </a:cubicBezTo>
                  <a:cubicBezTo>
                    <a:pt x="35" y="104"/>
                    <a:pt x="35" y="105"/>
                    <a:pt x="35" y="105"/>
                  </a:cubicBezTo>
                  <a:cubicBezTo>
                    <a:pt x="38" y="110"/>
                    <a:pt x="42" y="114"/>
                    <a:pt x="46" y="118"/>
                  </a:cubicBezTo>
                  <a:cubicBezTo>
                    <a:pt x="49" y="121"/>
                    <a:pt x="52" y="124"/>
                    <a:pt x="55" y="128"/>
                  </a:cubicBezTo>
                  <a:cubicBezTo>
                    <a:pt x="54" y="133"/>
                    <a:pt x="53" y="138"/>
                    <a:pt x="52" y="144"/>
                  </a:cubicBezTo>
                  <a:cubicBezTo>
                    <a:pt x="49" y="140"/>
                    <a:pt x="46" y="137"/>
                    <a:pt x="43" y="134"/>
                  </a:cubicBezTo>
                  <a:cubicBezTo>
                    <a:pt x="39" y="129"/>
                    <a:pt x="35" y="124"/>
                    <a:pt x="31" y="119"/>
                  </a:cubicBezTo>
                  <a:cubicBezTo>
                    <a:pt x="33" y="108"/>
                    <a:pt x="34" y="98"/>
                    <a:pt x="36" y="87"/>
                  </a:cubicBezTo>
                  <a:close/>
                  <a:moveTo>
                    <a:pt x="30" y="127"/>
                  </a:moveTo>
                  <a:cubicBezTo>
                    <a:pt x="30" y="125"/>
                    <a:pt x="31" y="123"/>
                    <a:pt x="31" y="121"/>
                  </a:cubicBezTo>
                  <a:cubicBezTo>
                    <a:pt x="34" y="126"/>
                    <a:pt x="37" y="130"/>
                    <a:pt x="40" y="134"/>
                  </a:cubicBezTo>
                  <a:cubicBezTo>
                    <a:pt x="44" y="139"/>
                    <a:pt x="47" y="144"/>
                    <a:pt x="51" y="147"/>
                  </a:cubicBezTo>
                  <a:cubicBezTo>
                    <a:pt x="51" y="151"/>
                    <a:pt x="50" y="155"/>
                    <a:pt x="50" y="158"/>
                  </a:cubicBezTo>
                  <a:cubicBezTo>
                    <a:pt x="46" y="155"/>
                    <a:pt x="43" y="152"/>
                    <a:pt x="39" y="148"/>
                  </a:cubicBezTo>
                  <a:cubicBezTo>
                    <a:pt x="36" y="143"/>
                    <a:pt x="32" y="139"/>
                    <a:pt x="29" y="134"/>
                  </a:cubicBezTo>
                  <a:cubicBezTo>
                    <a:pt x="29" y="131"/>
                    <a:pt x="30" y="129"/>
                    <a:pt x="30" y="127"/>
                  </a:cubicBezTo>
                  <a:close/>
                  <a:moveTo>
                    <a:pt x="28" y="137"/>
                  </a:moveTo>
                  <a:cubicBezTo>
                    <a:pt x="33" y="146"/>
                    <a:pt x="41" y="155"/>
                    <a:pt x="49" y="161"/>
                  </a:cubicBezTo>
                  <a:cubicBezTo>
                    <a:pt x="48" y="164"/>
                    <a:pt x="47" y="167"/>
                    <a:pt x="46" y="170"/>
                  </a:cubicBezTo>
                  <a:cubicBezTo>
                    <a:pt x="40" y="163"/>
                    <a:pt x="33" y="156"/>
                    <a:pt x="27" y="149"/>
                  </a:cubicBezTo>
                  <a:cubicBezTo>
                    <a:pt x="27" y="145"/>
                    <a:pt x="28" y="141"/>
                    <a:pt x="28" y="137"/>
                  </a:cubicBezTo>
                  <a:close/>
                  <a:moveTo>
                    <a:pt x="8" y="248"/>
                  </a:moveTo>
                  <a:cubicBezTo>
                    <a:pt x="9" y="245"/>
                    <a:pt x="10" y="241"/>
                    <a:pt x="11" y="238"/>
                  </a:cubicBezTo>
                  <a:cubicBezTo>
                    <a:pt x="14" y="241"/>
                    <a:pt x="17" y="244"/>
                    <a:pt x="20" y="247"/>
                  </a:cubicBezTo>
                  <a:cubicBezTo>
                    <a:pt x="20" y="247"/>
                    <a:pt x="20" y="247"/>
                    <a:pt x="20" y="248"/>
                  </a:cubicBezTo>
                  <a:cubicBezTo>
                    <a:pt x="16" y="248"/>
                    <a:pt x="12" y="248"/>
                    <a:pt x="8" y="248"/>
                  </a:cubicBezTo>
                  <a:close/>
                  <a:moveTo>
                    <a:pt x="27" y="248"/>
                  </a:moveTo>
                  <a:cubicBezTo>
                    <a:pt x="26" y="248"/>
                    <a:pt x="25" y="248"/>
                    <a:pt x="24" y="248"/>
                  </a:cubicBezTo>
                  <a:cubicBezTo>
                    <a:pt x="23" y="247"/>
                    <a:pt x="22" y="246"/>
                    <a:pt x="22" y="245"/>
                  </a:cubicBezTo>
                  <a:cubicBezTo>
                    <a:pt x="18" y="242"/>
                    <a:pt x="15" y="239"/>
                    <a:pt x="12" y="235"/>
                  </a:cubicBezTo>
                  <a:cubicBezTo>
                    <a:pt x="12" y="233"/>
                    <a:pt x="13" y="230"/>
                    <a:pt x="13" y="227"/>
                  </a:cubicBezTo>
                  <a:cubicBezTo>
                    <a:pt x="18" y="232"/>
                    <a:pt x="22" y="236"/>
                    <a:pt x="27" y="241"/>
                  </a:cubicBezTo>
                  <a:cubicBezTo>
                    <a:pt x="29" y="243"/>
                    <a:pt x="31" y="245"/>
                    <a:pt x="33" y="248"/>
                  </a:cubicBezTo>
                  <a:cubicBezTo>
                    <a:pt x="31" y="248"/>
                    <a:pt x="29" y="248"/>
                    <a:pt x="27" y="248"/>
                  </a:cubicBezTo>
                  <a:close/>
                  <a:moveTo>
                    <a:pt x="43" y="249"/>
                  </a:moveTo>
                  <a:cubicBezTo>
                    <a:pt x="41" y="248"/>
                    <a:pt x="39" y="248"/>
                    <a:pt x="38" y="248"/>
                  </a:cubicBezTo>
                  <a:cubicBezTo>
                    <a:pt x="35" y="245"/>
                    <a:pt x="32" y="242"/>
                    <a:pt x="29" y="239"/>
                  </a:cubicBezTo>
                  <a:cubicBezTo>
                    <a:pt x="24" y="234"/>
                    <a:pt x="19" y="229"/>
                    <a:pt x="14" y="224"/>
                  </a:cubicBezTo>
                  <a:cubicBezTo>
                    <a:pt x="15" y="221"/>
                    <a:pt x="16" y="217"/>
                    <a:pt x="16" y="213"/>
                  </a:cubicBezTo>
                  <a:cubicBezTo>
                    <a:pt x="21" y="218"/>
                    <a:pt x="25" y="223"/>
                    <a:pt x="30" y="228"/>
                  </a:cubicBezTo>
                  <a:cubicBezTo>
                    <a:pt x="34" y="233"/>
                    <a:pt x="38" y="238"/>
                    <a:pt x="43" y="243"/>
                  </a:cubicBezTo>
                  <a:cubicBezTo>
                    <a:pt x="43" y="245"/>
                    <a:pt x="43" y="247"/>
                    <a:pt x="43" y="249"/>
                  </a:cubicBezTo>
                  <a:close/>
                  <a:moveTo>
                    <a:pt x="44" y="239"/>
                  </a:moveTo>
                  <a:cubicBezTo>
                    <a:pt x="40" y="235"/>
                    <a:pt x="36" y="231"/>
                    <a:pt x="32" y="227"/>
                  </a:cubicBezTo>
                  <a:cubicBezTo>
                    <a:pt x="27" y="222"/>
                    <a:pt x="22" y="216"/>
                    <a:pt x="17" y="211"/>
                  </a:cubicBezTo>
                  <a:cubicBezTo>
                    <a:pt x="17" y="207"/>
                    <a:pt x="18" y="203"/>
                    <a:pt x="19" y="199"/>
                  </a:cubicBezTo>
                  <a:cubicBezTo>
                    <a:pt x="27" y="210"/>
                    <a:pt x="36" y="220"/>
                    <a:pt x="45" y="229"/>
                  </a:cubicBezTo>
                  <a:cubicBezTo>
                    <a:pt x="45" y="232"/>
                    <a:pt x="44" y="235"/>
                    <a:pt x="44" y="239"/>
                  </a:cubicBezTo>
                  <a:close/>
                  <a:moveTo>
                    <a:pt x="48" y="219"/>
                  </a:moveTo>
                  <a:cubicBezTo>
                    <a:pt x="47" y="221"/>
                    <a:pt x="47" y="223"/>
                    <a:pt x="46" y="226"/>
                  </a:cubicBezTo>
                  <a:cubicBezTo>
                    <a:pt x="37" y="216"/>
                    <a:pt x="28" y="207"/>
                    <a:pt x="19" y="197"/>
                  </a:cubicBezTo>
                  <a:cubicBezTo>
                    <a:pt x="20" y="193"/>
                    <a:pt x="21" y="189"/>
                    <a:pt x="21" y="185"/>
                  </a:cubicBezTo>
                  <a:cubicBezTo>
                    <a:pt x="29" y="196"/>
                    <a:pt x="38" y="208"/>
                    <a:pt x="48" y="218"/>
                  </a:cubicBezTo>
                  <a:cubicBezTo>
                    <a:pt x="48" y="218"/>
                    <a:pt x="48" y="218"/>
                    <a:pt x="48" y="219"/>
                  </a:cubicBezTo>
                  <a:close/>
                  <a:moveTo>
                    <a:pt x="54" y="216"/>
                  </a:moveTo>
                  <a:cubicBezTo>
                    <a:pt x="53" y="216"/>
                    <a:pt x="52" y="216"/>
                    <a:pt x="52" y="216"/>
                  </a:cubicBezTo>
                  <a:cubicBezTo>
                    <a:pt x="48" y="211"/>
                    <a:pt x="43" y="207"/>
                    <a:pt x="39" y="203"/>
                  </a:cubicBezTo>
                  <a:cubicBezTo>
                    <a:pt x="33" y="196"/>
                    <a:pt x="27" y="189"/>
                    <a:pt x="22" y="183"/>
                  </a:cubicBezTo>
                  <a:cubicBezTo>
                    <a:pt x="22" y="178"/>
                    <a:pt x="23" y="174"/>
                    <a:pt x="24" y="169"/>
                  </a:cubicBezTo>
                  <a:cubicBezTo>
                    <a:pt x="36" y="185"/>
                    <a:pt x="49" y="201"/>
                    <a:pt x="63" y="214"/>
                  </a:cubicBezTo>
                  <a:cubicBezTo>
                    <a:pt x="60" y="214"/>
                    <a:pt x="57" y="215"/>
                    <a:pt x="54" y="216"/>
                  </a:cubicBezTo>
                  <a:close/>
                  <a:moveTo>
                    <a:pt x="73" y="214"/>
                  </a:moveTo>
                  <a:cubicBezTo>
                    <a:pt x="71" y="214"/>
                    <a:pt x="69" y="214"/>
                    <a:pt x="68" y="214"/>
                  </a:cubicBezTo>
                  <a:cubicBezTo>
                    <a:pt x="55" y="197"/>
                    <a:pt x="39" y="182"/>
                    <a:pt x="24" y="166"/>
                  </a:cubicBezTo>
                  <a:cubicBezTo>
                    <a:pt x="25" y="161"/>
                    <a:pt x="26" y="157"/>
                    <a:pt x="26" y="152"/>
                  </a:cubicBezTo>
                  <a:cubicBezTo>
                    <a:pt x="33" y="160"/>
                    <a:pt x="39" y="168"/>
                    <a:pt x="46" y="175"/>
                  </a:cubicBezTo>
                  <a:cubicBezTo>
                    <a:pt x="46" y="179"/>
                    <a:pt x="45" y="183"/>
                    <a:pt x="46" y="186"/>
                  </a:cubicBezTo>
                  <a:cubicBezTo>
                    <a:pt x="48" y="190"/>
                    <a:pt x="53" y="191"/>
                    <a:pt x="57" y="189"/>
                  </a:cubicBezTo>
                  <a:cubicBezTo>
                    <a:pt x="57" y="189"/>
                    <a:pt x="58" y="189"/>
                    <a:pt x="58" y="189"/>
                  </a:cubicBezTo>
                  <a:cubicBezTo>
                    <a:pt x="65" y="198"/>
                    <a:pt x="73" y="206"/>
                    <a:pt x="80" y="213"/>
                  </a:cubicBezTo>
                  <a:cubicBezTo>
                    <a:pt x="78" y="214"/>
                    <a:pt x="75" y="214"/>
                    <a:pt x="73" y="214"/>
                  </a:cubicBezTo>
                  <a:close/>
                  <a:moveTo>
                    <a:pt x="86" y="213"/>
                  </a:moveTo>
                  <a:cubicBezTo>
                    <a:pt x="79" y="205"/>
                    <a:pt x="72" y="197"/>
                    <a:pt x="65" y="190"/>
                  </a:cubicBezTo>
                  <a:cubicBezTo>
                    <a:pt x="68" y="190"/>
                    <a:pt x="72" y="190"/>
                    <a:pt x="76" y="190"/>
                  </a:cubicBezTo>
                  <a:cubicBezTo>
                    <a:pt x="82" y="197"/>
                    <a:pt x="89" y="205"/>
                    <a:pt x="96" y="213"/>
                  </a:cubicBezTo>
                  <a:cubicBezTo>
                    <a:pt x="92" y="213"/>
                    <a:pt x="89" y="213"/>
                    <a:pt x="86" y="213"/>
                  </a:cubicBezTo>
                  <a:close/>
                  <a:moveTo>
                    <a:pt x="122" y="247"/>
                  </a:moveTo>
                  <a:cubicBezTo>
                    <a:pt x="121" y="244"/>
                    <a:pt x="120" y="240"/>
                    <a:pt x="119" y="236"/>
                  </a:cubicBezTo>
                  <a:cubicBezTo>
                    <a:pt x="122" y="240"/>
                    <a:pt x="126" y="243"/>
                    <a:pt x="130" y="246"/>
                  </a:cubicBezTo>
                  <a:cubicBezTo>
                    <a:pt x="127" y="246"/>
                    <a:pt x="124" y="247"/>
                    <a:pt x="122" y="247"/>
                  </a:cubicBezTo>
                  <a:close/>
                  <a:moveTo>
                    <a:pt x="136" y="246"/>
                  </a:moveTo>
                  <a:cubicBezTo>
                    <a:pt x="135" y="246"/>
                    <a:pt x="135" y="246"/>
                    <a:pt x="134" y="246"/>
                  </a:cubicBezTo>
                  <a:cubicBezTo>
                    <a:pt x="127" y="238"/>
                    <a:pt x="120" y="230"/>
                    <a:pt x="113" y="223"/>
                  </a:cubicBezTo>
                  <a:cubicBezTo>
                    <a:pt x="111" y="220"/>
                    <a:pt x="110" y="218"/>
                    <a:pt x="109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7" y="214"/>
                    <a:pt x="106" y="212"/>
                    <a:pt x="104" y="212"/>
                  </a:cubicBezTo>
                  <a:cubicBezTo>
                    <a:pt x="103" y="212"/>
                    <a:pt x="103" y="212"/>
                    <a:pt x="102" y="212"/>
                  </a:cubicBezTo>
                  <a:cubicBezTo>
                    <a:pt x="94" y="205"/>
                    <a:pt x="87" y="197"/>
                    <a:pt x="79" y="190"/>
                  </a:cubicBezTo>
                  <a:cubicBezTo>
                    <a:pt x="86" y="189"/>
                    <a:pt x="92" y="189"/>
                    <a:pt x="98" y="187"/>
                  </a:cubicBezTo>
                  <a:cubicBezTo>
                    <a:pt x="106" y="197"/>
                    <a:pt x="115" y="207"/>
                    <a:pt x="123" y="217"/>
                  </a:cubicBezTo>
                  <a:cubicBezTo>
                    <a:pt x="128" y="223"/>
                    <a:pt x="133" y="229"/>
                    <a:pt x="138" y="235"/>
                  </a:cubicBezTo>
                  <a:cubicBezTo>
                    <a:pt x="140" y="238"/>
                    <a:pt x="142" y="242"/>
                    <a:pt x="145" y="245"/>
                  </a:cubicBezTo>
                  <a:cubicBezTo>
                    <a:pt x="142" y="245"/>
                    <a:pt x="139" y="245"/>
                    <a:pt x="136" y="246"/>
                  </a:cubicBezTo>
                  <a:close/>
                  <a:moveTo>
                    <a:pt x="124" y="213"/>
                  </a:moveTo>
                  <a:cubicBezTo>
                    <a:pt x="116" y="204"/>
                    <a:pt x="108" y="195"/>
                    <a:pt x="100" y="187"/>
                  </a:cubicBezTo>
                  <a:cubicBezTo>
                    <a:pt x="100" y="187"/>
                    <a:pt x="100" y="187"/>
                    <a:pt x="100" y="186"/>
                  </a:cubicBezTo>
                  <a:cubicBezTo>
                    <a:pt x="103" y="186"/>
                    <a:pt x="103" y="184"/>
                    <a:pt x="103" y="182"/>
                  </a:cubicBezTo>
                  <a:cubicBezTo>
                    <a:pt x="104" y="181"/>
                    <a:pt x="104" y="180"/>
                    <a:pt x="104" y="178"/>
                  </a:cubicBezTo>
                  <a:cubicBezTo>
                    <a:pt x="104" y="176"/>
                    <a:pt x="103" y="175"/>
                    <a:pt x="103" y="173"/>
                  </a:cubicBezTo>
                  <a:cubicBezTo>
                    <a:pt x="115" y="188"/>
                    <a:pt x="127" y="203"/>
                    <a:pt x="140" y="217"/>
                  </a:cubicBezTo>
                  <a:cubicBezTo>
                    <a:pt x="142" y="224"/>
                    <a:pt x="144" y="231"/>
                    <a:pt x="145" y="239"/>
                  </a:cubicBezTo>
                  <a:cubicBezTo>
                    <a:pt x="140" y="229"/>
                    <a:pt x="131" y="220"/>
                    <a:pt x="124" y="2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6635750" y="898525"/>
              <a:ext cx="76200" cy="157163"/>
            </a:xfrm>
            <a:custGeom>
              <a:avLst/>
              <a:gdLst>
                <a:gd name="T0" fmla="*/ 24 w 33"/>
                <a:gd name="T1" fmla="*/ 58 h 73"/>
                <a:gd name="T2" fmla="*/ 23 w 33"/>
                <a:gd name="T3" fmla="*/ 37 h 73"/>
                <a:gd name="T4" fmla="*/ 23 w 33"/>
                <a:gd name="T5" fmla="*/ 15 h 73"/>
                <a:gd name="T6" fmla="*/ 28 w 33"/>
                <a:gd name="T7" fmla="*/ 8 h 73"/>
                <a:gd name="T8" fmla="*/ 21 w 33"/>
                <a:gd name="T9" fmla="*/ 1 h 73"/>
                <a:gd name="T10" fmla="*/ 6 w 33"/>
                <a:gd name="T11" fmla="*/ 1 h 73"/>
                <a:gd name="T12" fmla="*/ 5 w 33"/>
                <a:gd name="T13" fmla="*/ 13 h 73"/>
                <a:gd name="T14" fmla="*/ 10 w 33"/>
                <a:gd name="T15" fmla="*/ 14 h 73"/>
                <a:gd name="T16" fmla="*/ 11 w 33"/>
                <a:gd name="T17" fmla="*/ 59 h 73"/>
                <a:gd name="T18" fmla="*/ 9 w 33"/>
                <a:gd name="T19" fmla="*/ 59 h 73"/>
                <a:gd name="T20" fmla="*/ 8 w 33"/>
                <a:gd name="T21" fmla="*/ 70 h 73"/>
                <a:gd name="T22" fmla="*/ 24 w 33"/>
                <a:gd name="T23" fmla="*/ 72 h 73"/>
                <a:gd name="T24" fmla="*/ 24 w 33"/>
                <a:gd name="T2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73">
                  <a:moveTo>
                    <a:pt x="24" y="58"/>
                  </a:moveTo>
                  <a:cubicBezTo>
                    <a:pt x="24" y="52"/>
                    <a:pt x="23" y="44"/>
                    <a:pt x="23" y="37"/>
                  </a:cubicBezTo>
                  <a:cubicBezTo>
                    <a:pt x="23" y="30"/>
                    <a:pt x="23" y="22"/>
                    <a:pt x="23" y="15"/>
                  </a:cubicBezTo>
                  <a:cubicBezTo>
                    <a:pt x="26" y="14"/>
                    <a:pt x="28" y="11"/>
                    <a:pt x="28" y="8"/>
                  </a:cubicBezTo>
                  <a:cubicBezTo>
                    <a:pt x="28" y="4"/>
                    <a:pt x="25" y="2"/>
                    <a:pt x="21" y="1"/>
                  </a:cubicBezTo>
                  <a:cubicBezTo>
                    <a:pt x="17" y="1"/>
                    <a:pt x="11" y="0"/>
                    <a:pt x="6" y="1"/>
                  </a:cubicBezTo>
                  <a:cubicBezTo>
                    <a:pt x="2" y="3"/>
                    <a:pt x="0" y="10"/>
                    <a:pt x="5" y="13"/>
                  </a:cubicBezTo>
                  <a:cubicBezTo>
                    <a:pt x="6" y="13"/>
                    <a:pt x="8" y="14"/>
                    <a:pt x="10" y="14"/>
                  </a:cubicBezTo>
                  <a:cubicBezTo>
                    <a:pt x="10" y="28"/>
                    <a:pt x="7" y="45"/>
                    <a:pt x="11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4" y="61"/>
                    <a:pt x="3" y="68"/>
                    <a:pt x="8" y="70"/>
                  </a:cubicBezTo>
                  <a:cubicBezTo>
                    <a:pt x="12" y="73"/>
                    <a:pt x="19" y="72"/>
                    <a:pt x="24" y="72"/>
                  </a:cubicBezTo>
                  <a:cubicBezTo>
                    <a:pt x="32" y="72"/>
                    <a:pt x="33" y="58"/>
                    <a:pt x="24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>
              <a:off x="6705600" y="890588"/>
              <a:ext cx="119062" cy="161925"/>
            </a:xfrm>
            <a:custGeom>
              <a:avLst/>
              <a:gdLst>
                <a:gd name="T0" fmla="*/ 39 w 51"/>
                <a:gd name="T1" fmla="*/ 15 h 75"/>
                <a:gd name="T2" fmla="*/ 5 w 51"/>
                <a:gd name="T3" fmla="*/ 10 h 75"/>
                <a:gd name="T4" fmla="*/ 4 w 51"/>
                <a:gd name="T5" fmla="*/ 34 h 75"/>
                <a:gd name="T6" fmla="*/ 7 w 51"/>
                <a:gd name="T7" fmla="*/ 68 h 75"/>
                <a:gd name="T8" fmla="*/ 16 w 51"/>
                <a:gd name="T9" fmla="*/ 72 h 75"/>
                <a:gd name="T10" fmla="*/ 31 w 51"/>
                <a:gd name="T11" fmla="*/ 73 h 75"/>
                <a:gd name="T12" fmla="*/ 45 w 51"/>
                <a:gd name="T13" fmla="*/ 59 h 75"/>
                <a:gd name="T14" fmla="*/ 39 w 51"/>
                <a:gd name="T15" fmla="*/ 15 h 75"/>
                <a:gd name="T16" fmla="*/ 32 w 51"/>
                <a:gd name="T17" fmla="*/ 55 h 75"/>
                <a:gd name="T18" fmla="*/ 20 w 51"/>
                <a:gd name="T19" fmla="*/ 60 h 75"/>
                <a:gd name="T20" fmla="*/ 20 w 51"/>
                <a:gd name="T21" fmla="*/ 60 h 75"/>
                <a:gd name="T22" fmla="*/ 18 w 51"/>
                <a:gd name="T23" fmla="*/ 36 h 75"/>
                <a:gd name="T24" fmla="*/ 17 w 51"/>
                <a:gd name="T25" fmla="*/ 21 h 75"/>
                <a:gd name="T26" fmla="*/ 17 w 51"/>
                <a:gd name="T27" fmla="*/ 20 h 75"/>
                <a:gd name="T28" fmla="*/ 21 w 51"/>
                <a:gd name="T29" fmla="*/ 20 h 75"/>
                <a:gd name="T30" fmla="*/ 35 w 51"/>
                <a:gd name="T31" fmla="*/ 41 h 75"/>
                <a:gd name="T32" fmla="*/ 32 w 51"/>
                <a:gd name="T33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5">
                  <a:moveTo>
                    <a:pt x="39" y="15"/>
                  </a:moveTo>
                  <a:cubicBezTo>
                    <a:pt x="32" y="9"/>
                    <a:pt x="12" y="0"/>
                    <a:pt x="5" y="10"/>
                  </a:cubicBezTo>
                  <a:cubicBezTo>
                    <a:pt x="0" y="15"/>
                    <a:pt x="4" y="27"/>
                    <a:pt x="4" y="34"/>
                  </a:cubicBezTo>
                  <a:cubicBezTo>
                    <a:pt x="5" y="45"/>
                    <a:pt x="5" y="57"/>
                    <a:pt x="7" y="68"/>
                  </a:cubicBezTo>
                  <a:cubicBezTo>
                    <a:pt x="8" y="72"/>
                    <a:pt x="12" y="73"/>
                    <a:pt x="16" y="72"/>
                  </a:cubicBezTo>
                  <a:cubicBezTo>
                    <a:pt x="19" y="75"/>
                    <a:pt x="26" y="74"/>
                    <a:pt x="31" y="73"/>
                  </a:cubicBezTo>
                  <a:cubicBezTo>
                    <a:pt x="38" y="71"/>
                    <a:pt x="42" y="66"/>
                    <a:pt x="45" y="59"/>
                  </a:cubicBezTo>
                  <a:cubicBezTo>
                    <a:pt x="51" y="45"/>
                    <a:pt x="51" y="26"/>
                    <a:pt x="39" y="15"/>
                  </a:cubicBezTo>
                  <a:close/>
                  <a:moveTo>
                    <a:pt x="32" y="55"/>
                  </a:moveTo>
                  <a:cubicBezTo>
                    <a:pt x="29" y="60"/>
                    <a:pt x="25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52"/>
                    <a:pt x="19" y="44"/>
                    <a:pt x="18" y="36"/>
                  </a:cubicBezTo>
                  <a:cubicBezTo>
                    <a:pt x="18" y="33"/>
                    <a:pt x="19" y="24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20" y="20"/>
                    <a:pt x="21" y="20"/>
                  </a:cubicBezTo>
                  <a:cubicBezTo>
                    <a:pt x="30" y="23"/>
                    <a:pt x="36" y="32"/>
                    <a:pt x="35" y="41"/>
                  </a:cubicBezTo>
                  <a:cubicBezTo>
                    <a:pt x="35" y="46"/>
                    <a:pt x="34" y="52"/>
                    <a:pt x="32" y="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6829425" y="892175"/>
              <a:ext cx="74612" cy="147638"/>
            </a:xfrm>
            <a:custGeom>
              <a:avLst/>
              <a:gdLst>
                <a:gd name="T0" fmla="*/ 27 w 32"/>
                <a:gd name="T1" fmla="*/ 51 h 68"/>
                <a:gd name="T2" fmla="*/ 28 w 32"/>
                <a:gd name="T3" fmla="*/ 51 h 68"/>
                <a:gd name="T4" fmla="*/ 25 w 32"/>
                <a:gd name="T5" fmla="*/ 50 h 68"/>
                <a:gd name="T6" fmla="*/ 16 w 32"/>
                <a:gd name="T7" fmla="*/ 51 h 68"/>
                <a:gd name="T8" fmla="*/ 16 w 32"/>
                <a:gd name="T9" fmla="*/ 43 h 68"/>
                <a:gd name="T10" fmla="*/ 21 w 32"/>
                <a:gd name="T11" fmla="*/ 44 h 68"/>
                <a:gd name="T12" fmla="*/ 27 w 32"/>
                <a:gd name="T13" fmla="*/ 37 h 68"/>
                <a:gd name="T14" fmla="*/ 21 w 32"/>
                <a:gd name="T15" fmla="*/ 30 h 68"/>
                <a:gd name="T16" fmla="*/ 17 w 32"/>
                <a:gd name="T17" fmla="*/ 30 h 68"/>
                <a:gd name="T18" fmla="*/ 17 w 32"/>
                <a:gd name="T19" fmla="*/ 22 h 68"/>
                <a:gd name="T20" fmla="*/ 17 w 32"/>
                <a:gd name="T21" fmla="*/ 15 h 68"/>
                <a:gd name="T22" fmla="*/ 19 w 32"/>
                <a:gd name="T23" fmla="*/ 14 h 68"/>
                <a:gd name="T24" fmla="*/ 27 w 32"/>
                <a:gd name="T25" fmla="*/ 9 h 68"/>
                <a:gd name="T26" fmla="*/ 26 w 32"/>
                <a:gd name="T27" fmla="*/ 3 h 68"/>
                <a:gd name="T28" fmla="*/ 6 w 32"/>
                <a:gd name="T29" fmla="*/ 4 h 68"/>
                <a:gd name="T30" fmla="*/ 3 w 32"/>
                <a:gd name="T31" fmla="*/ 30 h 68"/>
                <a:gd name="T32" fmla="*/ 5 w 32"/>
                <a:gd name="T33" fmla="*/ 61 h 68"/>
                <a:gd name="T34" fmla="*/ 27 w 32"/>
                <a:gd name="T35" fmla="*/ 63 h 68"/>
                <a:gd name="T36" fmla="*/ 32 w 32"/>
                <a:gd name="T37" fmla="*/ 56 h 68"/>
                <a:gd name="T38" fmla="*/ 27 w 32"/>
                <a:gd name="T3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8">
                  <a:moveTo>
                    <a:pt x="27" y="51"/>
                  </a:moveTo>
                  <a:cubicBezTo>
                    <a:pt x="27" y="51"/>
                    <a:pt x="28" y="51"/>
                    <a:pt x="28" y="51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3" y="50"/>
                    <a:pt x="17" y="51"/>
                    <a:pt x="16" y="51"/>
                  </a:cubicBezTo>
                  <a:cubicBezTo>
                    <a:pt x="16" y="50"/>
                    <a:pt x="16" y="47"/>
                    <a:pt x="16" y="43"/>
                  </a:cubicBezTo>
                  <a:cubicBezTo>
                    <a:pt x="18" y="43"/>
                    <a:pt x="19" y="44"/>
                    <a:pt x="21" y="44"/>
                  </a:cubicBezTo>
                  <a:cubicBezTo>
                    <a:pt x="24" y="44"/>
                    <a:pt x="27" y="40"/>
                    <a:pt x="27" y="37"/>
                  </a:cubicBezTo>
                  <a:cubicBezTo>
                    <a:pt x="27" y="33"/>
                    <a:pt x="24" y="30"/>
                    <a:pt x="21" y="30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17" y="25"/>
                    <a:pt x="17" y="22"/>
                  </a:cubicBezTo>
                  <a:cubicBezTo>
                    <a:pt x="17" y="20"/>
                    <a:pt x="17" y="17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3" y="13"/>
                    <a:pt x="25" y="11"/>
                    <a:pt x="27" y="9"/>
                  </a:cubicBezTo>
                  <a:cubicBezTo>
                    <a:pt x="28" y="7"/>
                    <a:pt x="28" y="5"/>
                    <a:pt x="26" y="3"/>
                  </a:cubicBezTo>
                  <a:cubicBezTo>
                    <a:pt x="21" y="0"/>
                    <a:pt x="11" y="0"/>
                    <a:pt x="6" y="4"/>
                  </a:cubicBezTo>
                  <a:cubicBezTo>
                    <a:pt x="0" y="9"/>
                    <a:pt x="3" y="23"/>
                    <a:pt x="3" y="30"/>
                  </a:cubicBezTo>
                  <a:cubicBezTo>
                    <a:pt x="3" y="38"/>
                    <a:pt x="0" y="54"/>
                    <a:pt x="5" y="61"/>
                  </a:cubicBezTo>
                  <a:cubicBezTo>
                    <a:pt x="9" y="68"/>
                    <a:pt x="20" y="64"/>
                    <a:pt x="27" y="63"/>
                  </a:cubicBezTo>
                  <a:cubicBezTo>
                    <a:pt x="29" y="63"/>
                    <a:pt x="32" y="59"/>
                    <a:pt x="32" y="56"/>
                  </a:cubicBezTo>
                  <a:cubicBezTo>
                    <a:pt x="31" y="52"/>
                    <a:pt x="29" y="52"/>
                    <a:pt x="27" y="5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6910388" y="892175"/>
              <a:ext cx="107950" cy="142875"/>
            </a:xfrm>
            <a:custGeom>
              <a:avLst/>
              <a:gdLst>
                <a:gd name="T0" fmla="*/ 41 w 46"/>
                <a:gd name="T1" fmla="*/ 55 h 66"/>
                <a:gd name="T2" fmla="*/ 20 w 46"/>
                <a:gd name="T3" fmla="*/ 1 h 66"/>
                <a:gd name="T4" fmla="*/ 3 w 46"/>
                <a:gd name="T5" fmla="*/ 19 h 66"/>
                <a:gd name="T6" fmla="*/ 4 w 46"/>
                <a:gd name="T7" fmla="*/ 60 h 66"/>
                <a:gd name="T8" fmla="*/ 15 w 46"/>
                <a:gd name="T9" fmla="*/ 60 h 66"/>
                <a:gd name="T10" fmla="*/ 15 w 46"/>
                <a:gd name="T11" fmla="*/ 43 h 66"/>
                <a:gd name="T12" fmla="*/ 26 w 46"/>
                <a:gd name="T13" fmla="*/ 43 h 66"/>
                <a:gd name="T14" fmla="*/ 27 w 46"/>
                <a:gd name="T15" fmla="*/ 43 h 66"/>
                <a:gd name="T16" fmla="*/ 28 w 46"/>
                <a:gd name="T17" fmla="*/ 55 h 66"/>
                <a:gd name="T18" fmla="*/ 41 w 46"/>
                <a:gd name="T19" fmla="*/ 55 h 66"/>
                <a:gd name="T20" fmla="*/ 23 w 46"/>
                <a:gd name="T21" fmla="*/ 31 h 66"/>
                <a:gd name="T22" fmla="*/ 17 w 46"/>
                <a:gd name="T23" fmla="*/ 32 h 66"/>
                <a:gd name="T24" fmla="*/ 15 w 46"/>
                <a:gd name="T25" fmla="*/ 33 h 66"/>
                <a:gd name="T26" fmla="*/ 16 w 46"/>
                <a:gd name="T27" fmla="*/ 19 h 66"/>
                <a:gd name="T28" fmla="*/ 24 w 46"/>
                <a:gd name="T29" fmla="*/ 18 h 66"/>
                <a:gd name="T30" fmla="*/ 26 w 46"/>
                <a:gd name="T31" fmla="*/ 24 h 66"/>
                <a:gd name="T32" fmla="*/ 27 w 46"/>
                <a:gd name="T33" fmla="*/ 30 h 66"/>
                <a:gd name="T34" fmla="*/ 23 w 46"/>
                <a:gd name="T35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66">
                  <a:moveTo>
                    <a:pt x="41" y="55"/>
                  </a:moveTo>
                  <a:cubicBezTo>
                    <a:pt x="39" y="40"/>
                    <a:pt x="46" y="0"/>
                    <a:pt x="20" y="1"/>
                  </a:cubicBezTo>
                  <a:cubicBezTo>
                    <a:pt x="10" y="1"/>
                    <a:pt x="4" y="10"/>
                    <a:pt x="3" y="19"/>
                  </a:cubicBezTo>
                  <a:cubicBezTo>
                    <a:pt x="0" y="31"/>
                    <a:pt x="0" y="48"/>
                    <a:pt x="4" y="60"/>
                  </a:cubicBezTo>
                  <a:cubicBezTo>
                    <a:pt x="6" y="65"/>
                    <a:pt x="14" y="66"/>
                    <a:pt x="15" y="60"/>
                  </a:cubicBezTo>
                  <a:cubicBezTo>
                    <a:pt x="16" y="55"/>
                    <a:pt x="16" y="49"/>
                    <a:pt x="15" y="43"/>
                  </a:cubicBezTo>
                  <a:cubicBezTo>
                    <a:pt x="19" y="43"/>
                    <a:pt x="23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7"/>
                    <a:pt x="27" y="51"/>
                    <a:pt x="28" y="55"/>
                  </a:cubicBezTo>
                  <a:cubicBezTo>
                    <a:pt x="27" y="64"/>
                    <a:pt x="42" y="64"/>
                    <a:pt x="41" y="55"/>
                  </a:cubicBezTo>
                  <a:close/>
                  <a:moveTo>
                    <a:pt x="23" y="31"/>
                  </a:moveTo>
                  <a:cubicBezTo>
                    <a:pt x="21" y="32"/>
                    <a:pt x="19" y="32"/>
                    <a:pt x="17" y="32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5" y="28"/>
                    <a:pt x="14" y="22"/>
                    <a:pt x="16" y="19"/>
                  </a:cubicBezTo>
                  <a:cubicBezTo>
                    <a:pt x="19" y="19"/>
                    <a:pt x="22" y="18"/>
                    <a:pt x="24" y="18"/>
                  </a:cubicBezTo>
                  <a:cubicBezTo>
                    <a:pt x="25" y="20"/>
                    <a:pt x="26" y="22"/>
                    <a:pt x="26" y="24"/>
                  </a:cubicBezTo>
                  <a:cubicBezTo>
                    <a:pt x="27" y="26"/>
                    <a:pt x="27" y="28"/>
                    <a:pt x="27" y="30"/>
                  </a:cubicBezTo>
                  <a:cubicBezTo>
                    <a:pt x="26" y="30"/>
                    <a:pt x="24" y="30"/>
                    <a:pt x="23" y="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 noEditPoints="1"/>
            </p:cNvSpPr>
            <p:nvPr/>
          </p:nvSpPr>
          <p:spPr bwMode="auto">
            <a:xfrm>
              <a:off x="5208588" y="4602163"/>
              <a:ext cx="336550" cy="576263"/>
            </a:xfrm>
            <a:custGeom>
              <a:avLst/>
              <a:gdLst>
                <a:gd name="T0" fmla="*/ 127 w 144"/>
                <a:gd name="T1" fmla="*/ 156 h 267"/>
                <a:gd name="T2" fmla="*/ 104 w 144"/>
                <a:gd name="T3" fmla="*/ 162 h 267"/>
                <a:gd name="T4" fmla="*/ 93 w 144"/>
                <a:gd name="T5" fmla="*/ 201 h 267"/>
                <a:gd name="T6" fmla="*/ 59 w 144"/>
                <a:gd name="T7" fmla="*/ 212 h 267"/>
                <a:gd name="T8" fmla="*/ 55 w 144"/>
                <a:gd name="T9" fmla="*/ 211 h 267"/>
                <a:gd name="T10" fmla="*/ 46 w 144"/>
                <a:gd name="T11" fmla="*/ 122 h 267"/>
                <a:gd name="T12" fmla="*/ 90 w 144"/>
                <a:gd name="T13" fmla="*/ 42 h 267"/>
                <a:gd name="T14" fmla="*/ 100 w 144"/>
                <a:gd name="T15" fmla="*/ 55 h 267"/>
                <a:gd name="T16" fmla="*/ 103 w 144"/>
                <a:gd name="T17" fmla="*/ 58 h 267"/>
                <a:gd name="T18" fmla="*/ 131 w 144"/>
                <a:gd name="T19" fmla="*/ 59 h 267"/>
                <a:gd name="T20" fmla="*/ 131 w 144"/>
                <a:gd name="T21" fmla="*/ 58 h 267"/>
                <a:gd name="T22" fmla="*/ 123 w 144"/>
                <a:gd name="T23" fmla="*/ 24 h 267"/>
                <a:gd name="T24" fmla="*/ 63 w 144"/>
                <a:gd name="T25" fmla="*/ 2 h 267"/>
                <a:gd name="T26" fmla="*/ 61 w 144"/>
                <a:gd name="T27" fmla="*/ 4 h 267"/>
                <a:gd name="T28" fmla="*/ 35 w 144"/>
                <a:gd name="T29" fmla="*/ 13 h 267"/>
                <a:gd name="T30" fmla="*/ 6 w 144"/>
                <a:gd name="T31" fmla="*/ 68 h 267"/>
                <a:gd name="T32" fmla="*/ 2 w 144"/>
                <a:gd name="T33" fmla="*/ 144 h 267"/>
                <a:gd name="T34" fmla="*/ 13 w 144"/>
                <a:gd name="T35" fmla="*/ 203 h 267"/>
                <a:gd name="T36" fmla="*/ 102 w 144"/>
                <a:gd name="T37" fmla="*/ 248 h 267"/>
                <a:gd name="T38" fmla="*/ 137 w 144"/>
                <a:gd name="T39" fmla="*/ 199 h 267"/>
                <a:gd name="T40" fmla="*/ 127 w 144"/>
                <a:gd name="T41" fmla="*/ 156 h 267"/>
                <a:gd name="T42" fmla="*/ 128 w 144"/>
                <a:gd name="T43" fmla="*/ 58 h 267"/>
                <a:gd name="T44" fmla="*/ 117 w 144"/>
                <a:gd name="T45" fmla="*/ 63 h 267"/>
                <a:gd name="T46" fmla="*/ 109 w 144"/>
                <a:gd name="T47" fmla="*/ 61 h 267"/>
                <a:gd name="T48" fmla="*/ 121 w 144"/>
                <a:gd name="T49" fmla="*/ 46 h 267"/>
                <a:gd name="T50" fmla="*/ 97 w 144"/>
                <a:gd name="T51" fmla="*/ 12 h 267"/>
                <a:gd name="T52" fmla="*/ 107 w 144"/>
                <a:gd name="T53" fmla="*/ 17 h 267"/>
                <a:gd name="T54" fmla="*/ 128 w 144"/>
                <a:gd name="T55" fmla="*/ 58 h 267"/>
                <a:gd name="T56" fmla="*/ 31 w 144"/>
                <a:gd name="T57" fmla="*/ 89 h 267"/>
                <a:gd name="T58" fmla="*/ 42 w 144"/>
                <a:gd name="T59" fmla="*/ 44 h 267"/>
                <a:gd name="T60" fmla="*/ 85 w 144"/>
                <a:gd name="T61" fmla="*/ 37 h 267"/>
                <a:gd name="T62" fmla="*/ 44 w 144"/>
                <a:gd name="T63" fmla="*/ 92 h 267"/>
                <a:gd name="T64" fmla="*/ 52 w 144"/>
                <a:gd name="T65" fmla="*/ 209 h 267"/>
                <a:gd name="T66" fmla="*/ 29 w 144"/>
                <a:gd name="T67" fmla="*/ 135 h 267"/>
                <a:gd name="T68" fmla="*/ 31 w 144"/>
                <a:gd name="T69" fmla="*/ 89 h 267"/>
                <a:gd name="T70" fmla="*/ 100 w 144"/>
                <a:gd name="T71" fmla="*/ 244 h 267"/>
                <a:gd name="T72" fmla="*/ 30 w 144"/>
                <a:gd name="T73" fmla="*/ 227 h 267"/>
                <a:gd name="T74" fmla="*/ 62 w 144"/>
                <a:gd name="T75" fmla="*/ 240 h 267"/>
                <a:gd name="T76" fmla="*/ 130 w 144"/>
                <a:gd name="T77" fmla="*/ 167 h 267"/>
                <a:gd name="T78" fmla="*/ 100 w 144"/>
                <a:gd name="T79" fmla="*/ 24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67">
                  <a:moveTo>
                    <a:pt x="127" y="156"/>
                  </a:moveTo>
                  <a:cubicBezTo>
                    <a:pt x="121" y="150"/>
                    <a:pt x="106" y="151"/>
                    <a:pt x="104" y="162"/>
                  </a:cubicBezTo>
                  <a:cubicBezTo>
                    <a:pt x="102" y="175"/>
                    <a:pt x="103" y="190"/>
                    <a:pt x="93" y="201"/>
                  </a:cubicBezTo>
                  <a:cubicBezTo>
                    <a:pt x="85" y="211"/>
                    <a:pt x="71" y="216"/>
                    <a:pt x="59" y="212"/>
                  </a:cubicBezTo>
                  <a:cubicBezTo>
                    <a:pt x="57" y="212"/>
                    <a:pt x="56" y="211"/>
                    <a:pt x="55" y="211"/>
                  </a:cubicBezTo>
                  <a:cubicBezTo>
                    <a:pt x="50" y="181"/>
                    <a:pt x="45" y="152"/>
                    <a:pt x="46" y="122"/>
                  </a:cubicBezTo>
                  <a:cubicBezTo>
                    <a:pt x="46" y="93"/>
                    <a:pt x="50" y="38"/>
                    <a:pt x="90" y="42"/>
                  </a:cubicBezTo>
                  <a:cubicBezTo>
                    <a:pt x="94" y="45"/>
                    <a:pt x="97" y="50"/>
                    <a:pt x="100" y="55"/>
                  </a:cubicBezTo>
                  <a:cubicBezTo>
                    <a:pt x="101" y="56"/>
                    <a:pt x="102" y="57"/>
                    <a:pt x="103" y="58"/>
                  </a:cubicBezTo>
                  <a:cubicBezTo>
                    <a:pt x="109" y="67"/>
                    <a:pt x="125" y="70"/>
                    <a:pt x="131" y="59"/>
                  </a:cubicBezTo>
                  <a:cubicBezTo>
                    <a:pt x="131" y="59"/>
                    <a:pt x="131" y="59"/>
                    <a:pt x="131" y="58"/>
                  </a:cubicBezTo>
                  <a:cubicBezTo>
                    <a:pt x="139" y="48"/>
                    <a:pt x="133" y="33"/>
                    <a:pt x="123" y="24"/>
                  </a:cubicBezTo>
                  <a:cubicBezTo>
                    <a:pt x="108" y="9"/>
                    <a:pt x="84" y="0"/>
                    <a:pt x="63" y="2"/>
                  </a:cubicBezTo>
                  <a:cubicBezTo>
                    <a:pt x="62" y="2"/>
                    <a:pt x="61" y="3"/>
                    <a:pt x="61" y="4"/>
                  </a:cubicBezTo>
                  <a:cubicBezTo>
                    <a:pt x="52" y="5"/>
                    <a:pt x="43" y="8"/>
                    <a:pt x="35" y="13"/>
                  </a:cubicBezTo>
                  <a:cubicBezTo>
                    <a:pt x="16" y="26"/>
                    <a:pt x="10" y="47"/>
                    <a:pt x="6" y="68"/>
                  </a:cubicBezTo>
                  <a:cubicBezTo>
                    <a:pt x="2" y="93"/>
                    <a:pt x="0" y="119"/>
                    <a:pt x="2" y="144"/>
                  </a:cubicBezTo>
                  <a:cubicBezTo>
                    <a:pt x="3" y="164"/>
                    <a:pt x="5" y="185"/>
                    <a:pt x="13" y="203"/>
                  </a:cubicBezTo>
                  <a:cubicBezTo>
                    <a:pt x="21" y="242"/>
                    <a:pt x="66" y="267"/>
                    <a:pt x="102" y="248"/>
                  </a:cubicBezTo>
                  <a:cubicBezTo>
                    <a:pt x="121" y="238"/>
                    <a:pt x="133" y="219"/>
                    <a:pt x="137" y="199"/>
                  </a:cubicBezTo>
                  <a:cubicBezTo>
                    <a:pt x="140" y="185"/>
                    <a:pt x="140" y="165"/>
                    <a:pt x="127" y="156"/>
                  </a:cubicBezTo>
                  <a:close/>
                  <a:moveTo>
                    <a:pt x="128" y="58"/>
                  </a:moveTo>
                  <a:cubicBezTo>
                    <a:pt x="125" y="60"/>
                    <a:pt x="121" y="63"/>
                    <a:pt x="117" y="63"/>
                  </a:cubicBezTo>
                  <a:cubicBezTo>
                    <a:pt x="114" y="63"/>
                    <a:pt x="112" y="62"/>
                    <a:pt x="109" y="61"/>
                  </a:cubicBezTo>
                  <a:cubicBezTo>
                    <a:pt x="116" y="60"/>
                    <a:pt x="123" y="54"/>
                    <a:pt x="121" y="46"/>
                  </a:cubicBezTo>
                  <a:cubicBezTo>
                    <a:pt x="118" y="30"/>
                    <a:pt x="109" y="19"/>
                    <a:pt x="97" y="12"/>
                  </a:cubicBezTo>
                  <a:cubicBezTo>
                    <a:pt x="100" y="13"/>
                    <a:pt x="104" y="15"/>
                    <a:pt x="107" y="17"/>
                  </a:cubicBezTo>
                  <a:cubicBezTo>
                    <a:pt x="121" y="25"/>
                    <a:pt x="139" y="42"/>
                    <a:pt x="128" y="58"/>
                  </a:cubicBezTo>
                  <a:close/>
                  <a:moveTo>
                    <a:pt x="31" y="89"/>
                  </a:moveTo>
                  <a:cubicBezTo>
                    <a:pt x="32" y="75"/>
                    <a:pt x="34" y="56"/>
                    <a:pt x="42" y="44"/>
                  </a:cubicBezTo>
                  <a:cubicBezTo>
                    <a:pt x="54" y="27"/>
                    <a:pt x="71" y="28"/>
                    <a:pt x="85" y="37"/>
                  </a:cubicBezTo>
                  <a:cubicBezTo>
                    <a:pt x="59" y="39"/>
                    <a:pt x="47" y="68"/>
                    <a:pt x="44" y="92"/>
                  </a:cubicBezTo>
                  <a:cubicBezTo>
                    <a:pt x="39" y="131"/>
                    <a:pt x="43" y="171"/>
                    <a:pt x="52" y="209"/>
                  </a:cubicBezTo>
                  <a:cubicBezTo>
                    <a:pt x="28" y="197"/>
                    <a:pt x="29" y="159"/>
                    <a:pt x="29" y="135"/>
                  </a:cubicBezTo>
                  <a:cubicBezTo>
                    <a:pt x="28" y="120"/>
                    <a:pt x="29" y="104"/>
                    <a:pt x="31" y="89"/>
                  </a:cubicBezTo>
                  <a:close/>
                  <a:moveTo>
                    <a:pt x="100" y="244"/>
                  </a:moveTo>
                  <a:cubicBezTo>
                    <a:pt x="74" y="258"/>
                    <a:pt x="47" y="247"/>
                    <a:pt x="30" y="227"/>
                  </a:cubicBezTo>
                  <a:cubicBezTo>
                    <a:pt x="38" y="234"/>
                    <a:pt x="48" y="239"/>
                    <a:pt x="62" y="240"/>
                  </a:cubicBezTo>
                  <a:cubicBezTo>
                    <a:pt x="104" y="245"/>
                    <a:pt x="132" y="206"/>
                    <a:pt x="130" y="167"/>
                  </a:cubicBezTo>
                  <a:cubicBezTo>
                    <a:pt x="144" y="193"/>
                    <a:pt x="124" y="231"/>
                    <a:pt x="100" y="2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 noEditPoints="1"/>
            </p:cNvSpPr>
            <p:nvPr/>
          </p:nvSpPr>
          <p:spPr bwMode="auto">
            <a:xfrm>
              <a:off x="5584825" y="4586288"/>
              <a:ext cx="349250" cy="557213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 noEditPoints="1"/>
            </p:cNvSpPr>
            <p:nvPr/>
          </p:nvSpPr>
          <p:spPr bwMode="auto">
            <a:xfrm>
              <a:off x="5926138" y="4610100"/>
              <a:ext cx="246062" cy="557213"/>
            </a:xfrm>
            <a:custGeom>
              <a:avLst/>
              <a:gdLst>
                <a:gd name="T0" fmla="*/ 72 w 105"/>
                <a:gd name="T1" fmla="*/ 211 h 258"/>
                <a:gd name="T2" fmla="*/ 46 w 105"/>
                <a:gd name="T3" fmla="*/ 213 h 258"/>
                <a:gd name="T4" fmla="*/ 83 w 105"/>
                <a:gd name="T5" fmla="*/ 157 h 258"/>
                <a:gd name="T6" fmla="*/ 57 w 105"/>
                <a:gd name="T7" fmla="*/ 133 h 258"/>
                <a:gd name="T8" fmla="*/ 49 w 105"/>
                <a:gd name="T9" fmla="*/ 133 h 258"/>
                <a:gd name="T10" fmla="*/ 51 w 105"/>
                <a:gd name="T11" fmla="*/ 44 h 258"/>
                <a:gd name="T12" fmla="*/ 79 w 105"/>
                <a:gd name="T13" fmla="*/ 42 h 258"/>
                <a:gd name="T14" fmla="*/ 81 w 105"/>
                <a:gd name="T15" fmla="*/ 3 h 258"/>
                <a:gd name="T16" fmla="*/ 22 w 105"/>
                <a:gd name="T17" fmla="*/ 3 h 258"/>
                <a:gd name="T18" fmla="*/ 4 w 105"/>
                <a:gd name="T19" fmla="*/ 15 h 258"/>
                <a:gd name="T20" fmla="*/ 3 w 105"/>
                <a:gd name="T21" fmla="*/ 178 h 258"/>
                <a:gd name="T22" fmla="*/ 5 w 105"/>
                <a:gd name="T23" fmla="*/ 220 h 258"/>
                <a:gd name="T24" fmla="*/ 50 w 105"/>
                <a:gd name="T25" fmla="*/ 254 h 258"/>
                <a:gd name="T26" fmla="*/ 96 w 105"/>
                <a:gd name="T27" fmla="*/ 217 h 258"/>
                <a:gd name="T28" fmla="*/ 65 w 105"/>
                <a:gd name="T29" fmla="*/ 152 h 258"/>
                <a:gd name="T30" fmla="*/ 66 w 105"/>
                <a:gd name="T31" fmla="*/ 140 h 258"/>
                <a:gd name="T32" fmla="*/ 64 w 105"/>
                <a:gd name="T33" fmla="*/ 138 h 258"/>
                <a:gd name="T34" fmla="*/ 63 w 105"/>
                <a:gd name="T35" fmla="*/ 167 h 258"/>
                <a:gd name="T36" fmla="*/ 44 w 105"/>
                <a:gd name="T37" fmla="*/ 169 h 258"/>
                <a:gd name="T38" fmla="*/ 44 w 105"/>
                <a:gd name="T39" fmla="*/ 212 h 258"/>
                <a:gd name="T40" fmla="*/ 34 w 105"/>
                <a:gd name="T41" fmla="*/ 212 h 258"/>
                <a:gd name="T42" fmla="*/ 30 w 105"/>
                <a:gd name="T43" fmla="*/ 206 h 258"/>
                <a:gd name="T44" fmla="*/ 30 w 105"/>
                <a:gd name="T45" fmla="*/ 193 h 258"/>
                <a:gd name="T46" fmla="*/ 30 w 105"/>
                <a:gd name="T47" fmla="*/ 156 h 258"/>
                <a:gd name="T48" fmla="*/ 53 w 105"/>
                <a:gd name="T49" fmla="*/ 28 h 258"/>
                <a:gd name="T50" fmla="*/ 92 w 105"/>
                <a:gd name="T51" fmla="*/ 12 h 258"/>
                <a:gd name="T52" fmla="*/ 79 w 105"/>
                <a:gd name="T53" fmla="*/ 38 h 258"/>
                <a:gd name="T54" fmla="*/ 48 w 105"/>
                <a:gd name="T55" fmla="*/ 42 h 258"/>
                <a:gd name="T56" fmla="*/ 46 w 105"/>
                <a:gd name="T57" fmla="*/ 133 h 258"/>
                <a:gd name="T58" fmla="*/ 30 w 105"/>
                <a:gd name="T59" fmla="*/ 116 h 258"/>
                <a:gd name="T60" fmla="*/ 53 w 105"/>
                <a:gd name="T61" fmla="*/ 28 h 258"/>
                <a:gd name="T62" fmla="*/ 45 w 105"/>
                <a:gd name="T63" fmla="*/ 249 h 258"/>
                <a:gd name="T64" fmla="*/ 18 w 105"/>
                <a:gd name="T65" fmla="*/ 231 h 258"/>
                <a:gd name="T66" fmla="*/ 80 w 105"/>
                <a:gd name="T67" fmla="*/ 215 h 258"/>
                <a:gd name="T68" fmla="*/ 98 w 105"/>
                <a:gd name="T69" fmla="*/ 2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258">
                  <a:moveTo>
                    <a:pt x="96" y="217"/>
                  </a:moveTo>
                  <a:cubicBezTo>
                    <a:pt x="90" y="211"/>
                    <a:pt x="79" y="207"/>
                    <a:pt x="72" y="211"/>
                  </a:cubicBezTo>
                  <a:cubicBezTo>
                    <a:pt x="71" y="211"/>
                    <a:pt x="69" y="211"/>
                    <a:pt x="68" y="211"/>
                  </a:cubicBezTo>
                  <a:cubicBezTo>
                    <a:pt x="61" y="212"/>
                    <a:pt x="53" y="213"/>
                    <a:pt x="46" y="213"/>
                  </a:cubicBezTo>
                  <a:cubicBezTo>
                    <a:pt x="50" y="200"/>
                    <a:pt x="49" y="184"/>
                    <a:pt x="47" y="171"/>
                  </a:cubicBezTo>
                  <a:cubicBezTo>
                    <a:pt x="61" y="172"/>
                    <a:pt x="80" y="175"/>
                    <a:pt x="83" y="157"/>
                  </a:cubicBezTo>
                  <a:cubicBezTo>
                    <a:pt x="84" y="144"/>
                    <a:pt x="71" y="132"/>
                    <a:pt x="58" y="133"/>
                  </a:cubicBezTo>
                  <a:cubicBezTo>
                    <a:pt x="58" y="133"/>
                    <a:pt x="57" y="133"/>
                    <a:pt x="57" y="133"/>
                  </a:cubicBezTo>
                  <a:cubicBezTo>
                    <a:pt x="56" y="133"/>
                    <a:pt x="55" y="132"/>
                    <a:pt x="53" y="132"/>
                  </a:cubicBezTo>
                  <a:cubicBezTo>
                    <a:pt x="52" y="133"/>
                    <a:pt x="51" y="133"/>
                    <a:pt x="49" y="133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3" y="131"/>
                    <a:pt x="51" y="52"/>
                    <a:pt x="51" y="44"/>
                  </a:cubicBezTo>
                  <a:cubicBezTo>
                    <a:pt x="51" y="44"/>
                    <a:pt x="50" y="43"/>
                    <a:pt x="50" y="43"/>
                  </a:cubicBezTo>
                  <a:cubicBezTo>
                    <a:pt x="59" y="45"/>
                    <a:pt x="70" y="44"/>
                    <a:pt x="79" y="42"/>
                  </a:cubicBezTo>
                  <a:cubicBezTo>
                    <a:pt x="87" y="41"/>
                    <a:pt x="95" y="38"/>
                    <a:pt x="99" y="30"/>
                  </a:cubicBezTo>
                  <a:cubicBezTo>
                    <a:pt x="105" y="18"/>
                    <a:pt x="94" y="3"/>
                    <a:pt x="81" y="3"/>
                  </a:cubicBezTo>
                  <a:cubicBezTo>
                    <a:pt x="73" y="1"/>
                    <a:pt x="64" y="1"/>
                    <a:pt x="55" y="1"/>
                  </a:cubicBezTo>
                  <a:cubicBezTo>
                    <a:pt x="44" y="1"/>
                    <a:pt x="33" y="0"/>
                    <a:pt x="22" y="3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13" y="1"/>
                    <a:pt x="5" y="5"/>
                    <a:pt x="4" y="15"/>
                  </a:cubicBezTo>
                  <a:cubicBezTo>
                    <a:pt x="1" y="51"/>
                    <a:pt x="3" y="88"/>
                    <a:pt x="3" y="125"/>
                  </a:cubicBezTo>
                  <a:cubicBezTo>
                    <a:pt x="3" y="143"/>
                    <a:pt x="3" y="161"/>
                    <a:pt x="3" y="178"/>
                  </a:cubicBezTo>
                  <a:cubicBezTo>
                    <a:pt x="3" y="191"/>
                    <a:pt x="0" y="208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8" y="230"/>
                    <a:pt x="15" y="240"/>
                    <a:pt x="22" y="247"/>
                  </a:cubicBezTo>
                  <a:cubicBezTo>
                    <a:pt x="31" y="254"/>
                    <a:pt x="39" y="254"/>
                    <a:pt x="50" y="254"/>
                  </a:cubicBezTo>
                  <a:cubicBezTo>
                    <a:pt x="63" y="253"/>
                    <a:pt x="101" y="258"/>
                    <a:pt x="101" y="237"/>
                  </a:cubicBezTo>
                  <a:cubicBezTo>
                    <a:pt x="103" y="230"/>
                    <a:pt x="101" y="222"/>
                    <a:pt x="96" y="217"/>
                  </a:cubicBezTo>
                  <a:close/>
                  <a:moveTo>
                    <a:pt x="53" y="159"/>
                  </a:moveTo>
                  <a:cubicBezTo>
                    <a:pt x="58" y="159"/>
                    <a:pt x="63" y="156"/>
                    <a:pt x="65" y="152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7" y="148"/>
                    <a:pt x="68" y="143"/>
                    <a:pt x="66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5" y="139"/>
                    <a:pt x="64" y="138"/>
                    <a:pt x="64" y="138"/>
                  </a:cubicBezTo>
                  <a:cubicBezTo>
                    <a:pt x="73" y="140"/>
                    <a:pt x="81" y="149"/>
                    <a:pt x="78" y="159"/>
                  </a:cubicBezTo>
                  <a:cubicBezTo>
                    <a:pt x="75" y="166"/>
                    <a:pt x="70" y="167"/>
                    <a:pt x="63" y="167"/>
                  </a:cubicBezTo>
                  <a:cubicBezTo>
                    <a:pt x="58" y="167"/>
                    <a:pt x="52" y="167"/>
                    <a:pt x="46" y="168"/>
                  </a:cubicBezTo>
                  <a:cubicBezTo>
                    <a:pt x="45" y="167"/>
                    <a:pt x="44" y="168"/>
                    <a:pt x="44" y="169"/>
                  </a:cubicBezTo>
                  <a:cubicBezTo>
                    <a:pt x="44" y="177"/>
                    <a:pt x="44" y="185"/>
                    <a:pt x="44" y="192"/>
                  </a:cubicBezTo>
                  <a:cubicBezTo>
                    <a:pt x="44" y="199"/>
                    <a:pt x="43" y="206"/>
                    <a:pt x="44" y="212"/>
                  </a:cubicBezTo>
                  <a:cubicBezTo>
                    <a:pt x="43" y="212"/>
                    <a:pt x="42" y="212"/>
                    <a:pt x="41" y="212"/>
                  </a:cubicBezTo>
                  <a:cubicBezTo>
                    <a:pt x="39" y="212"/>
                    <a:pt x="36" y="212"/>
                    <a:pt x="34" y="212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33" y="209"/>
                    <a:pt x="32" y="208"/>
                    <a:pt x="30" y="206"/>
                  </a:cubicBezTo>
                  <a:cubicBezTo>
                    <a:pt x="30" y="206"/>
                    <a:pt x="30" y="206"/>
                    <a:pt x="30" y="205"/>
                  </a:cubicBezTo>
                  <a:cubicBezTo>
                    <a:pt x="31" y="201"/>
                    <a:pt x="30" y="197"/>
                    <a:pt x="30" y="193"/>
                  </a:cubicBezTo>
                  <a:cubicBezTo>
                    <a:pt x="30" y="184"/>
                    <a:pt x="30" y="175"/>
                    <a:pt x="30" y="167"/>
                  </a:cubicBezTo>
                  <a:cubicBezTo>
                    <a:pt x="30" y="163"/>
                    <a:pt x="30" y="160"/>
                    <a:pt x="30" y="156"/>
                  </a:cubicBezTo>
                  <a:cubicBezTo>
                    <a:pt x="38" y="158"/>
                    <a:pt x="46" y="159"/>
                    <a:pt x="53" y="159"/>
                  </a:cubicBezTo>
                  <a:close/>
                  <a:moveTo>
                    <a:pt x="53" y="28"/>
                  </a:moveTo>
                  <a:cubicBezTo>
                    <a:pt x="63" y="28"/>
                    <a:pt x="74" y="31"/>
                    <a:pt x="84" y="27"/>
                  </a:cubicBezTo>
                  <a:cubicBezTo>
                    <a:pt x="90" y="25"/>
                    <a:pt x="93" y="18"/>
                    <a:pt x="92" y="12"/>
                  </a:cubicBezTo>
                  <a:cubicBezTo>
                    <a:pt x="95" y="15"/>
                    <a:pt x="96" y="18"/>
                    <a:pt x="96" y="22"/>
                  </a:cubicBezTo>
                  <a:cubicBezTo>
                    <a:pt x="96" y="31"/>
                    <a:pt x="87" y="36"/>
                    <a:pt x="79" y="38"/>
                  </a:cubicBezTo>
                  <a:cubicBezTo>
                    <a:pt x="69" y="40"/>
                    <a:pt x="59" y="38"/>
                    <a:pt x="49" y="41"/>
                  </a:cubicBezTo>
                  <a:cubicBezTo>
                    <a:pt x="48" y="41"/>
                    <a:pt x="48" y="42"/>
                    <a:pt x="48" y="42"/>
                  </a:cubicBezTo>
                  <a:cubicBezTo>
                    <a:pt x="47" y="42"/>
                    <a:pt x="46" y="43"/>
                    <a:pt x="46" y="44"/>
                  </a:cubicBezTo>
                  <a:cubicBezTo>
                    <a:pt x="46" y="74"/>
                    <a:pt x="44" y="104"/>
                    <a:pt x="46" y="133"/>
                  </a:cubicBezTo>
                  <a:cubicBezTo>
                    <a:pt x="41" y="133"/>
                    <a:pt x="35" y="133"/>
                    <a:pt x="30" y="133"/>
                  </a:cubicBezTo>
                  <a:cubicBezTo>
                    <a:pt x="30" y="128"/>
                    <a:pt x="30" y="122"/>
                    <a:pt x="30" y="116"/>
                  </a:cubicBezTo>
                  <a:cubicBezTo>
                    <a:pt x="30" y="86"/>
                    <a:pt x="31" y="55"/>
                    <a:pt x="29" y="25"/>
                  </a:cubicBezTo>
                  <a:cubicBezTo>
                    <a:pt x="37" y="27"/>
                    <a:pt x="45" y="27"/>
                    <a:pt x="53" y="28"/>
                  </a:cubicBezTo>
                  <a:close/>
                  <a:moveTo>
                    <a:pt x="98" y="235"/>
                  </a:moveTo>
                  <a:cubicBezTo>
                    <a:pt x="96" y="252"/>
                    <a:pt x="57" y="250"/>
                    <a:pt x="45" y="249"/>
                  </a:cubicBezTo>
                  <a:cubicBezTo>
                    <a:pt x="28" y="248"/>
                    <a:pt x="22" y="241"/>
                    <a:pt x="15" y="230"/>
                  </a:cubicBezTo>
                  <a:cubicBezTo>
                    <a:pt x="16" y="231"/>
                    <a:pt x="17" y="231"/>
                    <a:pt x="18" y="231"/>
                  </a:cubicBezTo>
                  <a:cubicBezTo>
                    <a:pt x="31" y="244"/>
                    <a:pt x="59" y="240"/>
                    <a:pt x="75" y="237"/>
                  </a:cubicBezTo>
                  <a:cubicBezTo>
                    <a:pt x="87" y="235"/>
                    <a:pt x="87" y="221"/>
                    <a:pt x="80" y="215"/>
                  </a:cubicBezTo>
                  <a:cubicBezTo>
                    <a:pt x="84" y="215"/>
                    <a:pt x="88" y="216"/>
                    <a:pt x="92" y="219"/>
                  </a:cubicBezTo>
                  <a:cubicBezTo>
                    <a:pt x="96" y="223"/>
                    <a:pt x="98" y="228"/>
                    <a:pt x="98" y="234"/>
                  </a:cubicBezTo>
                  <a:cubicBezTo>
                    <a:pt x="98" y="234"/>
                    <a:pt x="98" y="235"/>
                    <a:pt x="98" y="2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 noEditPoints="1"/>
            </p:cNvSpPr>
            <p:nvPr/>
          </p:nvSpPr>
          <p:spPr bwMode="auto">
            <a:xfrm>
              <a:off x="6178550" y="4579938"/>
              <a:ext cx="323850" cy="582613"/>
            </a:xfrm>
            <a:custGeom>
              <a:avLst/>
              <a:gdLst>
                <a:gd name="T0" fmla="*/ 136 w 138"/>
                <a:gd name="T1" fmla="*/ 85 h 270"/>
                <a:gd name="T2" fmla="*/ 73 w 138"/>
                <a:gd name="T3" fmla="*/ 3 h 270"/>
                <a:gd name="T4" fmla="*/ 64 w 138"/>
                <a:gd name="T5" fmla="*/ 2 h 270"/>
                <a:gd name="T6" fmla="*/ 11 w 138"/>
                <a:gd name="T7" fmla="*/ 83 h 270"/>
                <a:gd name="T8" fmla="*/ 15 w 138"/>
                <a:gd name="T9" fmla="*/ 242 h 270"/>
                <a:gd name="T10" fmla="*/ 17 w 138"/>
                <a:gd name="T11" fmla="*/ 246 h 270"/>
                <a:gd name="T12" fmla="*/ 44 w 138"/>
                <a:gd name="T13" fmla="*/ 262 h 270"/>
                <a:gd name="T14" fmla="*/ 53 w 138"/>
                <a:gd name="T15" fmla="*/ 241 h 270"/>
                <a:gd name="T16" fmla="*/ 53 w 138"/>
                <a:gd name="T17" fmla="*/ 191 h 270"/>
                <a:gd name="T18" fmla="*/ 89 w 138"/>
                <a:gd name="T19" fmla="*/ 192 h 270"/>
                <a:gd name="T20" fmla="*/ 88 w 138"/>
                <a:gd name="T21" fmla="*/ 240 h 270"/>
                <a:gd name="T22" fmla="*/ 88 w 138"/>
                <a:gd name="T23" fmla="*/ 240 h 270"/>
                <a:gd name="T24" fmla="*/ 89 w 138"/>
                <a:gd name="T25" fmla="*/ 249 h 270"/>
                <a:gd name="T26" fmla="*/ 103 w 138"/>
                <a:gd name="T27" fmla="*/ 262 h 270"/>
                <a:gd name="T28" fmla="*/ 128 w 138"/>
                <a:gd name="T29" fmla="*/ 248 h 270"/>
                <a:gd name="T30" fmla="*/ 135 w 138"/>
                <a:gd name="T31" fmla="*/ 171 h 270"/>
                <a:gd name="T32" fmla="*/ 136 w 138"/>
                <a:gd name="T33" fmla="*/ 85 h 270"/>
                <a:gd name="T34" fmla="*/ 36 w 138"/>
                <a:gd name="T35" fmla="*/ 116 h 270"/>
                <a:gd name="T36" fmla="*/ 40 w 138"/>
                <a:gd name="T37" fmla="*/ 61 h 270"/>
                <a:gd name="T38" fmla="*/ 65 w 138"/>
                <a:gd name="T39" fmla="*/ 29 h 270"/>
                <a:gd name="T40" fmla="*/ 86 w 138"/>
                <a:gd name="T41" fmla="*/ 42 h 270"/>
                <a:gd name="T42" fmla="*/ 58 w 138"/>
                <a:gd name="T43" fmla="*/ 56 h 270"/>
                <a:gd name="T44" fmla="*/ 54 w 138"/>
                <a:gd name="T45" fmla="*/ 96 h 270"/>
                <a:gd name="T46" fmla="*/ 52 w 138"/>
                <a:gd name="T47" fmla="*/ 149 h 270"/>
                <a:gd name="T48" fmla="*/ 52 w 138"/>
                <a:gd name="T49" fmla="*/ 149 h 270"/>
                <a:gd name="T50" fmla="*/ 36 w 138"/>
                <a:gd name="T51" fmla="*/ 150 h 270"/>
                <a:gd name="T52" fmla="*/ 36 w 138"/>
                <a:gd name="T53" fmla="*/ 116 h 270"/>
                <a:gd name="T54" fmla="*/ 90 w 138"/>
                <a:gd name="T55" fmla="*/ 179 h 270"/>
                <a:gd name="T56" fmla="*/ 89 w 138"/>
                <a:gd name="T57" fmla="*/ 187 h 270"/>
                <a:gd name="T58" fmla="*/ 50 w 138"/>
                <a:gd name="T59" fmla="*/ 188 h 270"/>
                <a:gd name="T60" fmla="*/ 49 w 138"/>
                <a:gd name="T61" fmla="*/ 190 h 270"/>
                <a:gd name="T62" fmla="*/ 49 w 138"/>
                <a:gd name="T63" fmla="*/ 235 h 270"/>
                <a:gd name="T64" fmla="*/ 48 w 138"/>
                <a:gd name="T65" fmla="*/ 245 h 270"/>
                <a:gd name="T66" fmla="*/ 39 w 138"/>
                <a:gd name="T67" fmla="*/ 257 h 270"/>
                <a:gd name="T68" fmla="*/ 27 w 138"/>
                <a:gd name="T69" fmla="*/ 254 h 270"/>
                <a:gd name="T70" fmla="*/ 22 w 138"/>
                <a:gd name="T71" fmla="*/ 249 h 270"/>
                <a:gd name="T72" fmla="*/ 37 w 138"/>
                <a:gd name="T73" fmla="*/ 239 h 270"/>
                <a:gd name="T74" fmla="*/ 36 w 138"/>
                <a:gd name="T75" fmla="*/ 173 h 270"/>
                <a:gd name="T76" fmla="*/ 61 w 138"/>
                <a:gd name="T77" fmla="*/ 174 h 270"/>
                <a:gd name="T78" fmla="*/ 90 w 138"/>
                <a:gd name="T79" fmla="*/ 173 h 270"/>
                <a:gd name="T80" fmla="*/ 90 w 138"/>
                <a:gd name="T81" fmla="*/ 179 h 270"/>
                <a:gd name="T82" fmla="*/ 92 w 138"/>
                <a:gd name="T83" fmla="*/ 117 h 270"/>
                <a:gd name="T84" fmla="*/ 91 w 138"/>
                <a:gd name="T85" fmla="*/ 148 h 270"/>
                <a:gd name="T86" fmla="*/ 58 w 138"/>
                <a:gd name="T87" fmla="*/ 148 h 270"/>
                <a:gd name="T88" fmla="*/ 53 w 138"/>
                <a:gd name="T89" fmla="*/ 149 h 270"/>
                <a:gd name="T90" fmla="*/ 58 w 138"/>
                <a:gd name="T91" fmla="*/ 96 h 270"/>
                <a:gd name="T92" fmla="*/ 89 w 138"/>
                <a:gd name="T93" fmla="*/ 49 h 270"/>
                <a:gd name="T94" fmla="*/ 92 w 138"/>
                <a:gd name="T95" fmla="*/ 117 h 270"/>
                <a:gd name="T96" fmla="*/ 131 w 138"/>
                <a:gd name="T97" fmla="*/ 115 h 270"/>
                <a:gd name="T98" fmla="*/ 125 w 138"/>
                <a:gd name="T99" fmla="*/ 246 h 270"/>
                <a:gd name="T100" fmla="*/ 124 w 138"/>
                <a:gd name="T101" fmla="*/ 247 h 270"/>
                <a:gd name="T102" fmla="*/ 104 w 138"/>
                <a:gd name="T103" fmla="*/ 258 h 270"/>
                <a:gd name="T104" fmla="*/ 95 w 138"/>
                <a:gd name="T105" fmla="*/ 252 h 270"/>
                <a:gd name="T106" fmla="*/ 114 w 138"/>
                <a:gd name="T107" fmla="*/ 244 h 270"/>
                <a:gd name="T108" fmla="*/ 118 w 138"/>
                <a:gd name="T109" fmla="*/ 164 h 270"/>
                <a:gd name="T110" fmla="*/ 121 w 138"/>
                <a:gd name="T111" fmla="*/ 89 h 270"/>
                <a:gd name="T112" fmla="*/ 97 w 138"/>
                <a:gd name="T113" fmla="*/ 15 h 270"/>
                <a:gd name="T114" fmla="*/ 131 w 138"/>
                <a:gd name="T115" fmla="*/ 11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" h="270">
                  <a:moveTo>
                    <a:pt x="136" y="85"/>
                  </a:moveTo>
                  <a:cubicBezTo>
                    <a:pt x="133" y="49"/>
                    <a:pt x="115" y="2"/>
                    <a:pt x="73" y="3"/>
                  </a:cubicBezTo>
                  <a:cubicBezTo>
                    <a:pt x="70" y="2"/>
                    <a:pt x="67" y="2"/>
                    <a:pt x="64" y="2"/>
                  </a:cubicBezTo>
                  <a:cubicBezTo>
                    <a:pt x="20" y="0"/>
                    <a:pt x="13" y="50"/>
                    <a:pt x="11" y="83"/>
                  </a:cubicBezTo>
                  <a:cubicBezTo>
                    <a:pt x="8" y="134"/>
                    <a:pt x="0" y="192"/>
                    <a:pt x="15" y="242"/>
                  </a:cubicBezTo>
                  <a:cubicBezTo>
                    <a:pt x="15" y="243"/>
                    <a:pt x="16" y="245"/>
                    <a:pt x="17" y="246"/>
                  </a:cubicBezTo>
                  <a:cubicBezTo>
                    <a:pt x="21" y="258"/>
                    <a:pt x="31" y="270"/>
                    <a:pt x="44" y="262"/>
                  </a:cubicBezTo>
                  <a:cubicBezTo>
                    <a:pt x="51" y="257"/>
                    <a:pt x="53" y="249"/>
                    <a:pt x="53" y="241"/>
                  </a:cubicBezTo>
                  <a:cubicBezTo>
                    <a:pt x="54" y="225"/>
                    <a:pt x="54" y="207"/>
                    <a:pt x="53" y="191"/>
                  </a:cubicBezTo>
                  <a:cubicBezTo>
                    <a:pt x="65" y="192"/>
                    <a:pt x="77" y="192"/>
                    <a:pt x="89" y="192"/>
                  </a:cubicBezTo>
                  <a:cubicBezTo>
                    <a:pt x="88" y="208"/>
                    <a:pt x="87" y="224"/>
                    <a:pt x="88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7" y="243"/>
                    <a:pt x="88" y="247"/>
                    <a:pt x="89" y="249"/>
                  </a:cubicBezTo>
                  <a:cubicBezTo>
                    <a:pt x="91" y="255"/>
                    <a:pt x="97" y="260"/>
                    <a:pt x="103" y="262"/>
                  </a:cubicBezTo>
                  <a:cubicBezTo>
                    <a:pt x="111" y="264"/>
                    <a:pt x="131" y="260"/>
                    <a:pt x="128" y="248"/>
                  </a:cubicBezTo>
                  <a:cubicBezTo>
                    <a:pt x="132" y="223"/>
                    <a:pt x="133" y="197"/>
                    <a:pt x="135" y="171"/>
                  </a:cubicBezTo>
                  <a:cubicBezTo>
                    <a:pt x="136" y="143"/>
                    <a:pt x="138" y="113"/>
                    <a:pt x="136" y="85"/>
                  </a:cubicBezTo>
                  <a:close/>
                  <a:moveTo>
                    <a:pt x="36" y="116"/>
                  </a:moveTo>
                  <a:cubicBezTo>
                    <a:pt x="37" y="98"/>
                    <a:pt x="38" y="79"/>
                    <a:pt x="40" y="61"/>
                  </a:cubicBezTo>
                  <a:cubicBezTo>
                    <a:pt x="42" y="47"/>
                    <a:pt x="47" y="27"/>
                    <a:pt x="65" y="29"/>
                  </a:cubicBezTo>
                  <a:cubicBezTo>
                    <a:pt x="74" y="30"/>
                    <a:pt x="81" y="35"/>
                    <a:pt x="86" y="42"/>
                  </a:cubicBezTo>
                  <a:cubicBezTo>
                    <a:pt x="74" y="38"/>
                    <a:pt x="62" y="42"/>
                    <a:pt x="58" y="56"/>
                  </a:cubicBezTo>
                  <a:cubicBezTo>
                    <a:pt x="54" y="69"/>
                    <a:pt x="54" y="83"/>
                    <a:pt x="54" y="96"/>
                  </a:cubicBezTo>
                  <a:cubicBezTo>
                    <a:pt x="53" y="113"/>
                    <a:pt x="50" y="131"/>
                    <a:pt x="52" y="149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46" y="149"/>
                    <a:pt x="41" y="150"/>
                    <a:pt x="36" y="150"/>
                  </a:cubicBezTo>
                  <a:cubicBezTo>
                    <a:pt x="36" y="139"/>
                    <a:pt x="36" y="128"/>
                    <a:pt x="36" y="116"/>
                  </a:cubicBezTo>
                  <a:close/>
                  <a:moveTo>
                    <a:pt x="90" y="179"/>
                  </a:moveTo>
                  <a:cubicBezTo>
                    <a:pt x="90" y="181"/>
                    <a:pt x="90" y="184"/>
                    <a:pt x="89" y="187"/>
                  </a:cubicBezTo>
                  <a:cubicBezTo>
                    <a:pt x="76" y="187"/>
                    <a:pt x="63" y="187"/>
                    <a:pt x="50" y="188"/>
                  </a:cubicBezTo>
                  <a:cubicBezTo>
                    <a:pt x="49" y="188"/>
                    <a:pt x="48" y="189"/>
                    <a:pt x="49" y="190"/>
                  </a:cubicBezTo>
                  <a:cubicBezTo>
                    <a:pt x="48" y="205"/>
                    <a:pt x="49" y="220"/>
                    <a:pt x="49" y="235"/>
                  </a:cubicBezTo>
                  <a:cubicBezTo>
                    <a:pt x="49" y="238"/>
                    <a:pt x="49" y="241"/>
                    <a:pt x="48" y="245"/>
                  </a:cubicBezTo>
                  <a:cubicBezTo>
                    <a:pt x="47" y="252"/>
                    <a:pt x="47" y="254"/>
                    <a:pt x="39" y="257"/>
                  </a:cubicBezTo>
                  <a:cubicBezTo>
                    <a:pt x="34" y="260"/>
                    <a:pt x="30" y="260"/>
                    <a:pt x="27" y="254"/>
                  </a:cubicBezTo>
                  <a:cubicBezTo>
                    <a:pt x="25" y="253"/>
                    <a:pt x="23" y="251"/>
                    <a:pt x="22" y="249"/>
                  </a:cubicBezTo>
                  <a:cubicBezTo>
                    <a:pt x="28" y="251"/>
                    <a:pt x="37" y="248"/>
                    <a:pt x="37" y="239"/>
                  </a:cubicBezTo>
                  <a:cubicBezTo>
                    <a:pt x="37" y="217"/>
                    <a:pt x="36" y="195"/>
                    <a:pt x="36" y="173"/>
                  </a:cubicBezTo>
                  <a:cubicBezTo>
                    <a:pt x="44" y="173"/>
                    <a:pt x="52" y="174"/>
                    <a:pt x="61" y="174"/>
                  </a:cubicBezTo>
                  <a:cubicBezTo>
                    <a:pt x="70" y="174"/>
                    <a:pt x="81" y="176"/>
                    <a:pt x="90" y="173"/>
                  </a:cubicBezTo>
                  <a:lnTo>
                    <a:pt x="90" y="179"/>
                  </a:lnTo>
                  <a:close/>
                  <a:moveTo>
                    <a:pt x="92" y="117"/>
                  </a:moveTo>
                  <a:cubicBezTo>
                    <a:pt x="92" y="127"/>
                    <a:pt x="92" y="138"/>
                    <a:pt x="91" y="148"/>
                  </a:cubicBezTo>
                  <a:cubicBezTo>
                    <a:pt x="81" y="146"/>
                    <a:pt x="69" y="148"/>
                    <a:pt x="58" y="148"/>
                  </a:cubicBezTo>
                  <a:cubicBezTo>
                    <a:pt x="56" y="148"/>
                    <a:pt x="55" y="149"/>
                    <a:pt x="53" y="149"/>
                  </a:cubicBezTo>
                  <a:cubicBezTo>
                    <a:pt x="57" y="132"/>
                    <a:pt x="57" y="113"/>
                    <a:pt x="58" y="96"/>
                  </a:cubicBezTo>
                  <a:cubicBezTo>
                    <a:pt x="59" y="77"/>
                    <a:pt x="59" y="32"/>
                    <a:pt x="89" y="49"/>
                  </a:cubicBezTo>
                  <a:cubicBezTo>
                    <a:pt x="97" y="69"/>
                    <a:pt x="93" y="100"/>
                    <a:pt x="92" y="117"/>
                  </a:cubicBezTo>
                  <a:close/>
                  <a:moveTo>
                    <a:pt x="131" y="115"/>
                  </a:moveTo>
                  <a:cubicBezTo>
                    <a:pt x="131" y="159"/>
                    <a:pt x="127" y="203"/>
                    <a:pt x="125" y="246"/>
                  </a:cubicBezTo>
                  <a:cubicBezTo>
                    <a:pt x="124" y="246"/>
                    <a:pt x="124" y="247"/>
                    <a:pt x="124" y="247"/>
                  </a:cubicBezTo>
                  <a:cubicBezTo>
                    <a:pt x="123" y="257"/>
                    <a:pt x="113" y="260"/>
                    <a:pt x="104" y="258"/>
                  </a:cubicBezTo>
                  <a:cubicBezTo>
                    <a:pt x="100" y="256"/>
                    <a:pt x="98" y="254"/>
                    <a:pt x="95" y="252"/>
                  </a:cubicBezTo>
                  <a:cubicBezTo>
                    <a:pt x="102" y="255"/>
                    <a:pt x="112" y="253"/>
                    <a:pt x="114" y="244"/>
                  </a:cubicBezTo>
                  <a:cubicBezTo>
                    <a:pt x="117" y="218"/>
                    <a:pt x="117" y="190"/>
                    <a:pt x="118" y="164"/>
                  </a:cubicBezTo>
                  <a:cubicBezTo>
                    <a:pt x="119" y="139"/>
                    <a:pt x="120" y="114"/>
                    <a:pt x="121" y="89"/>
                  </a:cubicBezTo>
                  <a:cubicBezTo>
                    <a:pt x="121" y="63"/>
                    <a:pt x="115" y="32"/>
                    <a:pt x="97" y="15"/>
                  </a:cubicBezTo>
                  <a:cubicBezTo>
                    <a:pt x="128" y="33"/>
                    <a:pt x="132" y="80"/>
                    <a:pt x="131" y="1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 noEditPoints="1"/>
            </p:cNvSpPr>
            <p:nvPr/>
          </p:nvSpPr>
          <p:spPr bwMode="auto">
            <a:xfrm>
              <a:off x="6489700" y="4595813"/>
              <a:ext cx="250825" cy="54927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 noEditPoints="1"/>
            </p:cNvSpPr>
            <p:nvPr/>
          </p:nvSpPr>
          <p:spPr bwMode="auto">
            <a:xfrm>
              <a:off x="6786563" y="4597400"/>
              <a:ext cx="103187" cy="558800"/>
            </a:xfrm>
            <a:custGeom>
              <a:avLst/>
              <a:gdLst>
                <a:gd name="T0" fmla="*/ 42 w 44"/>
                <a:gd name="T1" fmla="*/ 170 h 259"/>
                <a:gd name="T2" fmla="*/ 40 w 44"/>
                <a:gd name="T3" fmla="*/ 62 h 259"/>
                <a:gd name="T4" fmla="*/ 38 w 44"/>
                <a:gd name="T5" fmla="*/ 15 h 259"/>
                <a:gd name="T6" fmla="*/ 18 w 44"/>
                <a:gd name="T7" fmla="*/ 1 h 259"/>
                <a:gd name="T8" fmla="*/ 15 w 44"/>
                <a:gd name="T9" fmla="*/ 2 h 259"/>
                <a:gd name="T10" fmla="*/ 2 w 44"/>
                <a:gd name="T11" fmla="*/ 11 h 259"/>
                <a:gd name="T12" fmla="*/ 1 w 44"/>
                <a:gd name="T13" fmla="*/ 59 h 259"/>
                <a:gd name="T14" fmla="*/ 1 w 44"/>
                <a:gd name="T15" fmla="*/ 117 h 259"/>
                <a:gd name="T16" fmla="*/ 1 w 44"/>
                <a:gd name="T17" fmla="*/ 228 h 259"/>
                <a:gd name="T18" fmla="*/ 3 w 44"/>
                <a:gd name="T19" fmla="*/ 235 h 259"/>
                <a:gd name="T20" fmla="*/ 35 w 44"/>
                <a:gd name="T21" fmla="*/ 248 h 259"/>
                <a:gd name="T22" fmla="*/ 43 w 44"/>
                <a:gd name="T23" fmla="*/ 225 h 259"/>
                <a:gd name="T24" fmla="*/ 42 w 44"/>
                <a:gd name="T25" fmla="*/ 170 h 259"/>
                <a:gd name="T26" fmla="*/ 39 w 44"/>
                <a:gd name="T27" fmla="*/ 227 h 259"/>
                <a:gd name="T28" fmla="*/ 8 w 44"/>
                <a:gd name="T29" fmla="*/ 239 h 259"/>
                <a:gd name="T30" fmla="*/ 18 w 44"/>
                <a:gd name="T31" fmla="*/ 241 h 259"/>
                <a:gd name="T32" fmla="*/ 25 w 44"/>
                <a:gd name="T33" fmla="*/ 239 h 259"/>
                <a:gd name="T34" fmla="*/ 29 w 44"/>
                <a:gd name="T35" fmla="*/ 229 h 259"/>
                <a:gd name="T36" fmla="*/ 28 w 44"/>
                <a:gd name="T37" fmla="*/ 175 h 259"/>
                <a:gd name="T38" fmla="*/ 28 w 44"/>
                <a:gd name="T39" fmla="*/ 14 h 259"/>
                <a:gd name="T40" fmla="*/ 28 w 44"/>
                <a:gd name="T41" fmla="*/ 12 h 259"/>
                <a:gd name="T42" fmla="*/ 35 w 44"/>
                <a:gd name="T43" fmla="*/ 38 h 259"/>
                <a:gd name="T44" fmla="*/ 36 w 44"/>
                <a:gd name="T45" fmla="*/ 68 h 259"/>
                <a:gd name="T46" fmla="*/ 37 w 44"/>
                <a:gd name="T47" fmla="*/ 128 h 259"/>
                <a:gd name="T48" fmla="*/ 38 w 44"/>
                <a:gd name="T49" fmla="*/ 185 h 259"/>
                <a:gd name="T50" fmla="*/ 39 w 44"/>
                <a:gd name="T51" fmla="*/ 216 h 259"/>
                <a:gd name="T52" fmla="*/ 39 w 44"/>
                <a:gd name="T53" fmla="*/ 22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59">
                  <a:moveTo>
                    <a:pt x="42" y="170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48"/>
                    <a:pt x="44" y="28"/>
                    <a:pt x="38" y="15"/>
                  </a:cubicBezTo>
                  <a:cubicBezTo>
                    <a:pt x="34" y="7"/>
                    <a:pt x="26" y="3"/>
                    <a:pt x="18" y="1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0" y="1"/>
                    <a:pt x="3" y="4"/>
                    <a:pt x="2" y="11"/>
                  </a:cubicBezTo>
                  <a:cubicBezTo>
                    <a:pt x="0" y="27"/>
                    <a:pt x="1" y="43"/>
                    <a:pt x="1" y="59"/>
                  </a:cubicBezTo>
                  <a:cubicBezTo>
                    <a:pt x="1" y="78"/>
                    <a:pt x="1" y="98"/>
                    <a:pt x="1" y="117"/>
                  </a:cubicBezTo>
                  <a:cubicBezTo>
                    <a:pt x="1" y="154"/>
                    <a:pt x="1" y="191"/>
                    <a:pt x="1" y="228"/>
                  </a:cubicBezTo>
                  <a:cubicBezTo>
                    <a:pt x="1" y="231"/>
                    <a:pt x="2" y="233"/>
                    <a:pt x="3" y="235"/>
                  </a:cubicBezTo>
                  <a:cubicBezTo>
                    <a:pt x="5" y="249"/>
                    <a:pt x="21" y="259"/>
                    <a:pt x="35" y="248"/>
                  </a:cubicBezTo>
                  <a:cubicBezTo>
                    <a:pt x="41" y="243"/>
                    <a:pt x="43" y="233"/>
                    <a:pt x="43" y="225"/>
                  </a:cubicBezTo>
                  <a:cubicBezTo>
                    <a:pt x="44" y="207"/>
                    <a:pt x="43" y="189"/>
                    <a:pt x="42" y="170"/>
                  </a:cubicBezTo>
                  <a:close/>
                  <a:moveTo>
                    <a:pt x="39" y="227"/>
                  </a:moveTo>
                  <a:cubicBezTo>
                    <a:pt x="37" y="243"/>
                    <a:pt x="16" y="254"/>
                    <a:pt x="8" y="239"/>
                  </a:cubicBezTo>
                  <a:cubicBezTo>
                    <a:pt x="11" y="241"/>
                    <a:pt x="15" y="242"/>
                    <a:pt x="18" y="241"/>
                  </a:cubicBezTo>
                  <a:cubicBezTo>
                    <a:pt x="21" y="241"/>
                    <a:pt x="23" y="240"/>
                    <a:pt x="25" y="239"/>
                  </a:cubicBezTo>
                  <a:cubicBezTo>
                    <a:pt x="26" y="236"/>
                    <a:pt x="28" y="233"/>
                    <a:pt x="29" y="229"/>
                  </a:cubicBezTo>
                  <a:cubicBezTo>
                    <a:pt x="27" y="211"/>
                    <a:pt x="26" y="193"/>
                    <a:pt x="28" y="175"/>
                  </a:cubicBezTo>
                  <a:cubicBezTo>
                    <a:pt x="27" y="121"/>
                    <a:pt x="26" y="68"/>
                    <a:pt x="28" y="14"/>
                  </a:cubicBezTo>
                  <a:cubicBezTo>
                    <a:pt x="28" y="14"/>
                    <a:pt x="28" y="13"/>
                    <a:pt x="28" y="12"/>
                  </a:cubicBezTo>
                  <a:cubicBezTo>
                    <a:pt x="33" y="19"/>
                    <a:pt x="35" y="28"/>
                    <a:pt x="35" y="38"/>
                  </a:cubicBezTo>
                  <a:cubicBezTo>
                    <a:pt x="35" y="48"/>
                    <a:pt x="36" y="58"/>
                    <a:pt x="36" y="68"/>
                  </a:cubicBezTo>
                  <a:cubicBezTo>
                    <a:pt x="36" y="88"/>
                    <a:pt x="37" y="108"/>
                    <a:pt x="37" y="128"/>
                  </a:cubicBezTo>
                  <a:cubicBezTo>
                    <a:pt x="37" y="147"/>
                    <a:pt x="38" y="166"/>
                    <a:pt x="38" y="185"/>
                  </a:cubicBezTo>
                  <a:cubicBezTo>
                    <a:pt x="38" y="196"/>
                    <a:pt x="39" y="206"/>
                    <a:pt x="39" y="216"/>
                  </a:cubicBezTo>
                  <a:cubicBezTo>
                    <a:pt x="39" y="220"/>
                    <a:pt x="39" y="223"/>
                    <a:pt x="39" y="2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6918325" y="4556125"/>
              <a:ext cx="325437" cy="592138"/>
            </a:xfrm>
            <a:custGeom>
              <a:avLst/>
              <a:gdLst>
                <a:gd name="T0" fmla="*/ 109 w 139"/>
                <a:gd name="T1" fmla="*/ 6 h 274"/>
                <a:gd name="T2" fmla="*/ 108 w 139"/>
                <a:gd name="T3" fmla="*/ 7 h 274"/>
                <a:gd name="T4" fmla="*/ 98 w 139"/>
                <a:gd name="T5" fmla="*/ 12 h 274"/>
                <a:gd name="T6" fmla="*/ 85 w 139"/>
                <a:gd name="T7" fmla="*/ 68 h 274"/>
                <a:gd name="T8" fmla="*/ 74 w 139"/>
                <a:gd name="T9" fmla="*/ 128 h 274"/>
                <a:gd name="T10" fmla="*/ 70 w 139"/>
                <a:gd name="T11" fmla="*/ 151 h 274"/>
                <a:gd name="T12" fmla="*/ 42 w 139"/>
                <a:gd name="T13" fmla="*/ 58 h 274"/>
                <a:gd name="T14" fmla="*/ 9 w 139"/>
                <a:gd name="T15" fmla="*/ 22 h 274"/>
                <a:gd name="T16" fmla="*/ 0 w 139"/>
                <a:gd name="T17" fmla="*/ 31 h 274"/>
                <a:gd name="T18" fmla="*/ 24 w 139"/>
                <a:gd name="T19" fmla="*/ 141 h 274"/>
                <a:gd name="T20" fmla="*/ 52 w 139"/>
                <a:gd name="T21" fmla="*/ 254 h 274"/>
                <a:gd name="T22" fmla="*/ 55 w 139"/>
                <a:gd name="T23" fmla="*/ 259 h 274"/>
                <a:gd name="T24" fmla="*/ 87 w 139"/>
                <a:gd name="T25" fmla="*/ 264 h 274"/>
                <a:gd name="T26" fmla="*/ 98 w 139"/>
                <a:gd name="T27" fmla="*/ 227 h 274"/>
                <a:gd name="T28" fmla="*/ 109 w 139"/>
                <a:gd name="T29" fmla="*/ 168 h 274"/>
                <a:gd name="T30" fmla="*/ 130 w 139"/>
                <a:gd name="T31" fmla="*/ 62 h 274"/>
                <a:gd name="T32" fmla="*/ 109 w 139"/>
                <a:gd name="T33" fmla="*/ 6 h 274"/>
                <a:gd name="T34" fmla="*/ 50 w 139"/>
                <a:gd name="T35" fmla="*/ 134 h 274"/>
                <a:gd name="T36" fmla="*/ 18 w 139"/>
                <a:gd name="T37" fmla="*/ 26 h 274"/>
                <a:gd name="T38" fmla="*/ 17 w 139"/>
                <a:gd name="T39" fmla="*/ 25 h 274"/>
                <a:gd name="T40" fmla="*/ 49 w 139"/>
                <a:gd name="T41" fmla="*/ 96 h 274"/>
                <a:gd name="T42" fmla="*/ 68 w 139"/>
                <a:gd name="T43" fmla="*/ 162 h 274"/>
                <a:gd name="T44" fmla="*/ 63 w 139"/>
                <a:gd name="T45" fmla="*/ 186 h 274"/>
                <a:gd name="T46" fmla="*/ 50 w 139"/>
                <a:gd name="T47" fmla="*/ 134 h 274"/>
                <a:gd name="T48" fmla="*/ 122 w 139"/>
                <a:gd name="T49" fmla="*/ 87 h 274"/>
                <a:gd name="T50" fmla="*/ 109 w 139"/>
                <a:gd name="T51" fmla="*/ 148 h 274"/>
                <a:gd name="T52" fmla="*/ 97 w 139"/>
                <a:gd name="T53" fmla="*/ 209 h 274"/>
                <a:gd name="T54" fmla="*/ 93 w 139"/>
                <a:gd name="T55" fmla="*/ 232 h 274"/>
                <a:gd name="T56" fmla="*/ 90 w 139"/>
                <a:gd name="T57" fmla="*/ 250 h 274"/>
                <a:gd name="T58" fmla="*/ 86 w 139"/>
                <a:gd name="T59" fmla="*/ 258 h 274"/>
                <a:gd name="T60" fmla="*/ 66 w 139"/>
                <a:gd name="T61" fmla="*/ 264 h 274"/>
                <a:gd name="T62" fmla="*/ 79 w 139"/>
                <a:gd name="T63" fmla="*/ 254 h 274"/>
                <a:gd name="T64" fmla="*/ 101 w 139"/>
                <a:gd name="T65" fmla="*/ 132 h 274"/>
                <a:gd name="T66" fmla="*/ 112 w 139"/>
                <a:gd name="T67" fmla="*/ 72 h 274"/>
                <a:gd name="T68" fmla="*/ 119 w 139"/>
                <a:gd name="T69" fmla="*/ 15 h 274"/>
                <a:gd name="T70" fmla="*/ 117 w 139"/>
                <a:gd name="T71" fmla="*/ 11 h 274"/>
                <a:gd name="T72" fmla="*/ 122 w 139"/>
                <a:gd name="T73" fmla="*/ 8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274">
                  <a:moveTo>
                    <a:pt x="109" y="6"/>
                  </a:moveTo>
                  <a:cubicBezTo>
                    <a:pt x="108" y="6"/>
                    <a:pt x="108" y="6"/>
                    <a:pt x="108" y="7"/>
                  </a:cubicBezTo>
                  <a:cubicBezTo>
                    <a:pt x="104" y="7"/>
                    <a:pt x="100" y="9"/>
                    <a:pt x="98" y="12"/>
                  </a:cubicBezTo>
                  <a:cubicBezTo>
                    <a:pt x="88" y="28"/>
                    <a:pt x="88" y="50"/>
                    <a:pt x="85" y="68"/>
                  </a:cubicBezTo>
                  <a:cubicBezTo>
                    <a:pt x="81" y="88"/>
                    <a:pt x="78" y="108"/>
                    <a:pt x="74" y="128"/>
                  </a:cubicBezTo>
                  <a:cubicBezTo>
                    <a:pt x="73" y="136"/>
                    <a:pt x="71" y="144"/>
                    <a:pt x="70" y="151"/>
                  </a:cubicBezTo>
                  <a:cubicBezTo>
                    <a:pt x="61" y="120"/>
                    <a:pt x="52" y="89"/>
                    <a:pt x="42" y="58"/>
                  </a:cubicBezTo>
                  <a:cubicBezTo>
                    <a:pt x="38" y="43"/>
                    <a:pt x="30" y="12"/>
                    <a:pt x="9" y="22"/>
                  </a:cubicBezTo>
                  <a:cubicBezTo>
                    <a:pt x="4" y="22"/>
                    <a:pt x="0" y="26"/>
                    <a:pt x="0" y="31"/>
                  </a:cubicBezTo>
                  <a:cubicBezTo>
                    <a:pt x="1" y="68"/>
                    <a:pt x="15" y="106"/>
                    <a:pt x="24" y="141"/>
                  </a:cubicBezTo>
                  <a:cubicBezTo>
                    <a:pt x="33" y="179"/>
                    <a:pt x="43" y="216"/>
                    <a:pt x="52" y="254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6" y="274"/>
                    <a:pt x="77" y="274"/>
                    <a:pt x="87" y="264"/>
                  </a:cubicBezTo>
                  <a:cubicBezTo>
                    <a:pt x="96" y="254"/>
                    <a:pt x="96" y="239"/>
                    <a:pt x="98" y="227"/>
                  </a:cubicBezTo>
                  <a:cubicBezTo>
                    <a:pt x="101" y="207"/>
                    <a:pt x="105" y="188"/>
                    <a:pt x="109" y="168"/>
                  </a:cubicBezTo>
                  <a:cubicBezTo>
                    <a:pt x="117" y="133"/>
                    <a:pt x="126" y="98"/>
                    <a:pt x="130" y="62"/>
                  </a:cubicBezTo>
                  <a:cubicBezTo>
                    <a:pt x="132" y="46"/>
                    <a:pt x="139" y="0"/>
                    <a:pt x="109" y="6"/>
                  </a:cubicBezTo>
                  <a:close/>
                  <a:moveTo>
                    <a:pt x="50" y="134"/>
                  </a:moveTo>
                  <a:cubicBezTo>
                    <a:pt x="41" y="98"/>
                    <a:pt x="35" y="59"/>
                    <a:pt x="18" y="26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35" y="31"/>
                    <a:pt x="45" y="82"/>
                    <a:pt x="49" y="96"/>
                  </a:cubicBezTo>
                  <a:cubicBezTo>
                    <a:pt x="55" y="118"/>
                    <a:pt x="62" y="140"/>
                    <a:pt x="68" y="162"/>
                  </a:cubicBezTo>
                  <a:cubicBezTo>
                    <a:pt x="66" y="170"/>
                    <a:pt x="65" y="178"/>
                    <a:pt x="63" y="186"/>
                  </a:cubicBezTo>
                  <a:cubicBezTo>
                    <a:pt x="59" y="169"/>
                    <a:pt x="54" y="151"/>
                    <a:pt x="50" y="134"/>
                  </a:cubicBezTo>
                  <a:close/>
                  <a:moveTo>
                    <a:pt x="122" y="87"/>
                  </a:moveTo>
                  <a:cubicBezTo>
                    <a:pt x="118" y="107"/>
                    <a:pt x="114" y="127"/>
                    <a:pt x="109" y="148"/>
                  </a:cubicBezTo>
                  <a:cubicBezTo>
                    <a:pt x="105" y="168"/>
                    <a:pt x="100" y="188"/>
                    <a:pt x="97" y="209"/>
                  </a:cubicBezTo>
                  <a:cubicBezTo>
                    <a:pt x="95" y="216"/>
                    <a:pt x="94" y="224"/>
                    <a:pt x="93" y="232"/>
                  </a:cubicBezTo>
                  <a:cubicBezTo>
                    <a:pt x="92" y="238"/>
                    <a:pt x="92" y="244"/>
                    <a:pt x="90" y="250"/>
                  </a:cubicBezTo>
                  <a:cubicBezTo>
                    <a:pt x="88" y="253"/>
                    <a:pt x="87" y="255"/>
                    <a:pt x="86" y="258"/>
                  </a:cubicBezTo>
                  <a:cubicBezTo>
                    <a:pt x="80" y="266"/>
                    <a:pt x="74" y="268"/>
                    <a:pt x="66" y="264"/>
                  </a:cubicBezTo>
                  <a:cubicBezTo>
                    <a:pt x="72" y="264"/>
                    <a:pt x="78" y="261"/>
                    <a:pt x="79" y="254"/>
                  </a:cubicBezTo>
                  <a:cubicBezTo>
                    <a:pt x="86" y="213"/>
                    <a:pt x="94" y="173"/>
                    <a:pt x="101" y="132"/>
                  </a:cubicBezTo>
                  <a:cubicBezTo>
                    <a:pt x="105" y="112"/>
                    <a:pt x="108" y="92"/>
                    <a:pt x="112" y="72"/>
                  </a:cubicBezTo>
                  <a:cubicBezTo>
                    <a:pt x="115" y="54"/>
                    <a:pt x="123" y="33"/>
                    <a:pt x="119" y="15"/>
                  </a:cubicBezTo>
                  <a:cubicBezTo>
                    <a:pt x="119" y="13"/>
                    <a:pt x="118" y="12"/>
                    <a:pt x="117" y="11"/>
                  </a:cubicBezTo>
                  <a:cubicBezTo>
                    <a:pt x="136" y="17"/>
                    <a:pt x="124" y="76"/>
                    <a:pt x="122" y="8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 noEditPoints="1"/>
            </p:cNvSpPr>
            <p:nvPr/>
          </p:nvSpPr>
          <p:spPr bwMode="auto">
            <a:xfrm>
              <a:off x="7269163" y="4552950"/>
              <a:ext cx="301625" cy="595313"/>
            </a:xfrm>
            <a:custGeom>
              <a:avLst/>
              <a:gdLst>
                <a:gd name="T0" fmla="*/ 128 w 129"/>
                <a:gd name="T1" fmla="*/ 251 h 276"/>
                <a:gd name="T2" fmla="*/ 108 w 129"/>
                <a:gd name="T3" fmla="*/ 232 h 276"/>
                <a:gd name="T4" fmla="*/ 97 w 129"/>
                <a:gd name="T5" fmla="*/ 230 h 276"/>
                <a:gd name="T6" fmla="*/ 67 w 129"/>
                <a:gd name="T7" fmla="*/ 232 h 276"/>
                <a:gd name="T8" fmla="*/ 54 w 129"/>
                <a:gd name="T9" fmla="*/ 233 h 276"/>
                <a:gd name="T10" fmla="*/ 52 w 129"/>
                <a:gd name="T11" fmla="*/ 167 h 276"/>
                <a:gd name="T12" fmla="*/ 72 w 129"/>
                <a:gd name="T13" fmla="*/ 165 h 276"/>
                <a:gd name="T14" fmla="*/ 83 w 129"/>
                <a:gd name="T15" fmla="*/ 153 h 276"/>
                <a:gd name="T16" fmla="*/ 66 w 129"/>
                <a:gd name="T17" fmla="*/ 128 h 276"/>
                <a:gd name="T18" fmla="*/ 63 w 129"/>
                <a:gd name="T19" fmla="*/ 127 h 276"/>
                <a:gd name="T20" fmla="*/ 50 w 129"/>
                <a:gd name="T21" fmla="*/ 126 h 276"/>
                <a:gd name="T22" fmla="*/ 45 w 129"/>
                <a:gd name="T23" fmla="*/ 41 h 276"/>
                <a:gd name="T24" fmla="*/ 92 w 129"/>
                <a:gd name="T25" fmla="*/ 41 h 276"/>
                <a:gd name="T26" fmla="*/ 112 w 129"/>
                <a:gd name="T27" fmla="*/ 31 h 276"/>
                <a:gd name="T28" fmla="*/ 96 w 129"/>
                <a:gd name="T29" fmla="*/ 1 h 276"/>
                <a:gd name="T30" fmla="*/ 93 w 129"/>
                <a:gd name="T31" fmla="*/ 1 h 276"/>
                <a:gd name="T32" fmla="*/ 47 w 129"/>
                <a:gd name="T33" fmla="*/ 1 h 276"/>
                <a:gd name="T34" fmla="*/ 16 w 129"/>
                <a:gd name="T35" fmla="*/ 7 h 276"/>
                <a:gd name="T36" fmla="*/ 6 w 129"/>
                <a:gd name="T37" fmla="*/ 14 h 276"/>
                <a:gd name="T38" fmla="*/ 6 w 129"/>
                <a:gd name="T39" fmla="*/ 130 h 276"/>
                <a:gd name="T40" fmla="*/ 11 w 129"/>
                <a:gd name="T41" fmla="*/ 248 h 276"/>
                <a:gd name="T42" fmla="*/ 13 w 129"/>
                <a:gd name="T43" fmla="*/ 256 h 276"/>
                <a:gd name="T44" fmla="*/ 36 w 129"/>
                <a:gd name="T45" fmla="*/ 274 h 276"/>
                <a:gd name="T46" fmla="*/ 113 w 129"/>
                <a:gd name="T47" fmla="*/ 271 h 276"/>
                <a:gd name="T48" fmla="*/ 115 w 129"/>
                <a:gd name="T49" fmla="*/ 270 h 276"/>
                <a:gd name="T50" fmla="*/ 128 w 129"/>
                <a:gd name="T51" fmla="*/ 251 h 276"/>
                <a:gd name="T52" fmla="*/ 60 w 129"/>
                <a:gd name="T53" fmla="*/ 153 h 276"/>
                <a:gd name="T54" fmla="*/ 73 w 129"/>
                <a:gd name="T55" fmla="*/ 142 h 276"/>
                <a:gd name="T56" fmla="*/ 72 w 129"/>
                <a:gd name="T57" fmla="*/ 137 h 276"/>
                <a:gd name="T58" fmla="*/ 74 w 129"/>
                <a:gd name="T59" fmla="*/ 138 h 276"/>
                <a:gd name="T60" fmla="*/ 77 w 129"/>
                <a:gd name="T61" fmla="*/ 155 h 276"/>
                <a:gd name="T62" fmla="*/ 51 w 129"/>
                <a:gd name="T63" fmla="*/ 165 h 276"/>
                <a:gd name="T64" fmla="*/ 51 w 129"/>
                <a:gd name="T65" fmla="*/ 166 h 276"/>
                <a:gd name="T66" fmla="*/ 48 w 129"/>
                <a:gd name="T67" fmla="*/ 167 h 276"/>
                <a:gd name="T68" fmla="*/ 51 w 129"/>
                <a:gd name="T69" fmla="*/ 233 h 276"/>
                <a:gd name="T70" fmla="*/ 38 w 129"/>
                <a:gd name="T71" fmla="*/ 234 h 276"/>
                <a:gd name="T72" fmla="*/ 34 w 129"/>
                <a:gd name="T73" fmla="*/ 150 h 276"/>
                <a:gd name="T74" fmla="*/ 40 w 129"/>
                <a:gd name="T75" fmla="*/ 152 h 276"/>
                <a:gd name="T76" fmla="*/ 60 w 129"/>
                <a:gd name="T77" fmla="*/ 153 h 276"/>
                <a:gd name="T78" fmla="*/ 47 w 129"/>
                <a:gd name="T79" fmla="*/ 27 h 276"/>
                <a:gd name="T80" fmla="*/ 93 w 129"/>
                <a:gd name="T81" fmla="*/ 27 h 276"/>
                <a:gd name="T82" fmla="*/ 105 w 129"/>
                <a:gd name="T83" fmla="*/ 11 h 276"/>
                <a:gd name="T84" fmla="*/ 102 w 129"/>
                <a:gd name="T85" fmla="*/ 34 h 276"/>
                <a:gd name="T86" fmla="*/ 81 w 129"/>
                <a:gd name="T87" fmla="*/ 37 h 276"/>
                <a:gd name="T88" fmla="*/ 44 w 129"/>
                <a:gd name="T89" fmla="*/ 38 h 276"/>
                <a:gd name="T90" fmla="*/ 43 w 129"/>
                <a:gd name="T91" fmla="*/ 39 h 276"/>
                <a:gd name="T92" fmla="*/ 42 w 129"/>
                <a:gd name="T93" fmla="*/ 41 h 276"/>
                <a:gd name="T94" fmla="*/ 48 w 129"/>
                <a:gd name="T95" fmla="*/ 126 h 276"/>
                <a:gd name="T96" fmla="*/ 39 w 129"/>
                <a:gd name="T97" fmla="*/ 127 h 276"/>
                <a:gd name="T98" fmla="*/ 33 w 129"/>
                <a:gd name="T99" fmla="*/ 128 h 276"/>
                <a:gd name="T100" fmla="*/ 27 w 129"/>
                <a:gd name="T101" fmla="*/ 26 h 276"/>
                <a:gd name="T102" fmla="*/ 47 w 129"/>
                <a:gd name="T103" fmla="*/ 27 h 276"/>
                <a:gd name="T104" fmla="*/ 115 w 129"/>
                <a:gd name="T105" fmla="*/ 267 h 276"/>
                <a:gd name="T106" fmla="*/ 113 w 129"/>
                <a:gd name="T107" fmla="*/ 267 h 276"/>
                <a:gd name="T108" fmla="*/ 66 w 129"/>
                <a:gd name="T109" fmla="*/ 270 h 276"/>
                <a:gd name="T110" fmla="*/ 21 w 129"/>
                <a:gd name="T111" fmla="*/ 262 h 276"/>
                <a:gd name="T112" fmla="*/ 24 w 129"/>
                <a:gd name="T113" fmla="*/ 262 h 276"/>
                <a:gd name="T114" fmla="*/ 100 w 129"/>
                <a:gd name="T115" fmla="*/ 256 h 276"/>
                <a:gd name="T116" fmla="*/ 110 w 129"/>
                <a:gd name="T117" fmla="*/ 247 h 276"/>
                <a:gd name="T118" fmla="*/ 110 w 129"/>
                <a:gd name="T119" fmla="*/ 236 h 276"/>
                <a:gd name="T120" fmla="*/ 124 w 129"/>
                <a:gd name="T121" fmla="*/ 249 h 276"/>
                <a:gd name="T122" fmla="*/ 115 w 129"/>
                <a:gd name="T123" fmla="*/ 26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276">
                  <a:moveTo>
                    <a:pt x="128" y="251"/>
                  </a:moveTo>
                  <a:cubicBezTo>
                    <a:pt x="127" y="240"/>
                    <a:pt x="118" y="232"/>
                    <a:pt x="108" y="232"/>
                  </a:cubicBezTo>
                  <a:cubicBezTo>
                    <a:pt x="105" y="229"/>
                    <a:pt x="100" y="228"/>
                    <a:pt x="97" y="230"/>
                  </a:cubicBezTo>
                  <a:cubicBezTo>
                    <a:pt x="87" y="229"/>
                    <a:pt x="77" y="231"/>
                    <a:pt x="67" y="232"/>
                  </a:cubicBezTo>
                  <a:cubicBezTo>
                    <a:pt x="54" y="233"/>
                    <a:pt x="54" y="233"/>
                    <a:pt x="54" y="233"/>
                  </a:cubicBezTo>
                  <a:cubicBezTo>
                    <a:pt x="54" y="211"/>
                    <a:pt x="57" y="187"/>
                    <a:pt x="52" y="167"/>
                  </a:cubicBezTo>
                  <a:cubicBezTo>
                    <a:pt x="57" y="169"/>
                    <a:pt x="66" y="167"/>
                    <a:pt x="72" y="165"/>
                  </a:cubicBezTo>
                  <a:cubicBezTo>
                    <a:pt x="77" y="163"/>
                    <a:pt x="82" y="159"/>
                    <a:pt x="83" y="153"/>
                  </a:cubicBezTo>
                  <a:cubicBezTo>
                    <a:pt x="85" y="143"/>
                    <a:pt x="7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59" y="126"/>
                    <a:pt x="55" y="126"/>
                    <a:pt x="50" y="126"/>
                  </a:cubicBezTo>
                  <a:cubicBezTo>
                    <a:pt x="50" y="98"/>
                    <a:pt x="47" y="69"/>
                    <a:pt x="45" y="41"/>
                  </a:cubicBezTo>
                  <a:cubicBezTo>
                    <a:pt x="61" y="42"/>
                    <a:pt x="77" y="42"/>
                    <a:pt x="92" y="41"/>
                  </a:cubicBezTo>
                  <a:cubicBezTo>
                    <a:pt x="100" y="40"/>
                    <a:pt x="107" y="38"/>
                    <a:pt x="112" y="31"/>
                  </a:cubicBezTo>
                  <a:cubicBezTo>
                    <a:pt x="120" y="18"/>
                    <a:pt x="111" y="2"/>
                    <a:pt x="96" y="1"/>
                  </a:cubicBezTo>
                  <a:cubicBezTo>
                    <a:pt x="95" y="1"/>
                    <a:pt x="94" y="1"/>
                    <a:pt x="93" y="1"/>
                  </a:cubicBezTo>
                  <a:cubicBezTo>
                    <a:pt x="78" y="0"/>
                    <a:pt x="62" y="0"/>
                    <a:pt x="47" y="1"/>
                  </a:cubicBezTo>
                  <a:cubicBezTo>
                    <a:pt x="37" y="1"/>
                    <a:pt x="25" y="0"/>
                    <a:pt x="16" y="7"/>
                  </a:cubicBezTo>
                  <a:cubicBezTo>
                    <a:pt x="11" y="7"/>
                    <a:pt x="7" y="9"/>
                    <a:pt x="6" y="14"/>
                  </a:cubicBezTo>
                  <a:cubicBezTo>
                    <a:pt x="0" y="52"/>
                    <a:pt x="5" y="92"/>
                    <a:pt x="6" y="130"/>
                  </a:cubicBezTo>
                  <a:cubicBezTo>
                    <a:pt x="8" y="169"/>
                    <a:pt x="9" y="209"/>
                    <a:pt x="11" y="248"/>
                  </a:cubicBezTo>
                  <a:cubicBezTo>
                    <a:pt x="11" y="251"/>
                    <a:pt x="12" y="254"/>
                    <a:pt x="13" y="256"/>
                  </a:cubicBezTo>
                  <a:cubicBezTo>
                    <a:pt x="16" y="267"/>
                    <a:pt x="23" y="273"/>
                    <a:pt x="36" y="274"/>
                  </a:cubicBezTo>
                  <a:cubicBezTo>
                    <a:pt x="61" y="276"/>
                    <a:pt x="89" y="274"/>
                    <a:pt x="113" y="271"/>
                  </a:cubicBezTo>
                  <a:cubicBezTo>
                    <a:pt x="114" y="271"/>
                    <a:pt x="114" y="271"/>
                    <a:pt x="115" y="270"/>
                  </a:cubicBezTo>
                  <a:cubicBezTo>
                    <a:pt x="123" y="270"/>
                    <a:pt x="129" y="261"/>
                    <a:pt x="128" y="251"/>
                  </a:cubicBezTo>
                  <a:close/>
                  <a:moveTo>
                    <a:pt x="60" y="153"/>
                  </a:moveTo>
                  <a:cubicBezTo>
                    <a:pt x="66" y="152"/>
                    <a:pt x="72" y="149"/>
                    <a:pt x="73" y="142"/>
                  </a:cubicBezTo>
                  <a:cubicBezTo>
                    <a:pt x="73" y="140"/>
                    <a:pt x="73" y="138"/>
                    <a:pt x="72" y="137"/>
                  </a:cubicBezTo>
                  <a:cubicBezTo>
                    <a:pt x="73" y="137"/>
                    <a:pt x="73" y="138"/>
                    <a:pt x="74" y="138"/>
                  </a:cubicBezTo>
                  <a:cubicBezTo>
                    <a:pt x="78" y="142"/>
                    <a:pt x="80" y="149"/>
                    <a:pt x="77" y="155"/>
                  </a:cubicBezTo>
                  <a:cubicBezTo>
                    <a:pt x="72" y="164"/>
                    <a:pt x="59" y="160"/>
                    <a:pt x="51" y="165"/>
                  </a:cubicBezTo>
                  <a:cubicBezTo>
                    <a:pt x="51" y="165"/>
                    <a:pt x="51" y="166"/>
                    <a:pt x="51" y="166"/>
                  </a:cubicBezTo>
                  <a:cubicBezTo>
                    <a:pt x="50" y="164"/>
                    <a:pt x="48" y="165"/>
                    <a:pt x="48" y="167"/>
                  </a:cubicBezTo>
                  <a:cubicBezTo>
                    <a:pt x="50" y="188"/>
                    <a:pt x="47" y="211"/>
                    <a:pt x="51" y="233"/>
                  </a:cubicBezTo>
                  <a:cubicBezTo>
                    <a:pt x="38" y="234"/>
                    <a:pt x="38" y="234"/>
                    <a:pt x="38" y="234"/>
                  </a:cubicBezTo>
                  <a:cubicBezTo>
                    <a:pt x="36" y="206"/>
                    <a:pt x="35" y="178"/>
                    <a:pt x="34" y="150"/>
                  </a:cubicBezTo>
                  <a:cubicBezTo>
                    <a:pt x="36" y="151"/>
                    <a:pt x="38" y="151"/>
                    <a:pt x="40" y="152"/>
                  </a:cubicBezTo>
                  <a:cubicBezTo>
                    <a:pt x="46" y="153"/>
                    <a:pt x="53" y="154"/>
                    <a:pt x="60" y="153"/>
                  </a:cubicBezTo>
                  <a:close/>
                  <a:moveTo>
                    <a:pt x="47" y="27"/>
                  </a:moveTo>
                  <a:cubicBezTo>
                    <a:pt x="62" y="28"/>
                    <a:pt x="78" y="28"/>
                    <a:pt x="93" y="27"/>
                  </a:cubicBezTo>
                  <a:cubicBezTo>
                    <a:pt x="102" y="27"/>
                    <a:pt x="106" y="19"/>
                    <a:pt x="105" y="11"/>
                  </a:cubicBezTo>
                  <a:cubicBezTo>
                    <a:pt x="111" y="18"/>
                    <a:pt x="113" y="28"/>
                    <a:pt x="102" y="34"/>
                  </a:cubicBezTo>
                  <a:cubicBezTo>
                    <a:pt x="97" y="37"/>
                    <a:pt x="87" y="36"/>
                    <a:pt x="81" y="37"/>
                  </a:cubicBezTo>
                  <a:cubicBezTo>
                    <a:pt x="69" y="37"/>
                    <a:pt x="57" y="37"/>
                    <a:pt x="44" y="38"/>
                  </a:cubicBezTo>
                  <a:cubicBezTo>
                    <a:pt x="44" y="38"/>
                    <a:pt x="43" y="39"/>
                    <a:pt x="43" y="39"/>
                  </a:cubicBezTo>
                  <a:cubicBezTo>
                    <a:pt x="42" y="39"/>
                    <a:pt x="42" y="40"/>
                    <a:pt x="42" y="41"/>
                  </a:cubicBezTo>
                  <a:cubicBezTo>
                    <a:pt x="39" y="68"/>
                    <a:pt x="44" y="99"/>
                    <a:pt x="48" y="126"/>
                  </a:cubicBezTo>
                  <a:cubicBezTo>
                    <a:pt x="45" y="126"/>
                    <a:pt x="42" y="127"/>
                    <a:pt x="39" y="127"/>
                  </a:cubicBezTo>
                  <a:cubicBezTo>
                    <a:pt x="37" y="127"/>
                    <a:pt x="35" y="128"/>
                    <a:pt x="33" y="128"/>
                  </a:cubicBezTo>
                  <a:cubicBezTo>
                    <a:pt x="32" y="95"/>
                    <a:pt x="33" y="59"/>
                    <a:pt x="27" y="26"/>
                  </a:cubicBezTo>
                  <a:cubicBezTo>
                    <a:pt x="34" y="27"/>
                    <a:pt x="41" y="27"/>
                    <a:pt x="47" y="27"/>
                  </a:cubicBezTo>
                  <a:close/>
                  <a:moveTo>
                    <a:pt x="115" y="267"/>
                  </a:moveTo>
                  <a:cubicBezTo>
                    <a:pt x="115" y="267"/>
                    <a:pt x="114" y="267"/>
                    <a:pt x="113" y="267"/>
                  </a:cubicBezTo>
                  <a:cubicBezTo>
                    <a:pt x="98" y="268"/>
                    <a:pt x="82" y="269"/>
                    <a:pt x="66" y="270"/>
                  </a:cubicBezTo>
                  <a:cubicBezTo>
                    <a:pt x="50" y="270"/>
                    <a:pt x="32" y="272"/>
                    <a:pt x="21" y="262"/>
                  </a:cubicBezTo>
                  <a:cubicBezTo>
                    <a:pt x="22" y="262"/>
                    <a:pt x="23" y="262"/>
                    <a:pt x="24" y="262"/>
                  </a:cubicBezTo>
                  <a:cubicBezTo>
                    <a:pt x="49" y="260"/>
                    <a:pt x="77" y="262"/>
                    <a:pt x="100" y="256"/>
                  </a:cubicBezTo>
                  <a:cubicBezTo>
                    <a:pt x="105" y="255"/>
                    <a:pt x="109" y="251"/>
                    <a:pt x="110" y="247"/>
                  </a:cubicBezTo>
                  <a:cubicBezTo>
                    <a:pt x="110" y="243"/>
                    <a:pt x="110" y="240"/>
                    <a:pt x="110" y="236"/>
                  </a:cubicBezTo>
                  <a:cubicBezTo>
                    <a:pt x="116" y="238"/>
                    <a:pt x="122" y="242"/>
                    <a:pt x="124" y="249"/>
                  </a:cubicBezTo>
                  <a:cubicBezTo>
                    <a:pt x="125" y="257"/>
                    <a:pt x="122" y="265"/>
                    <a:pt x="115" y="2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9"/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0"/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1"/>
            <p:cNvSpPr/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2"/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3"/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4"/>
            <p:cNvSpPr/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5"/>
            <p:cNvSpPr/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6"/>
            <p:cNvSpPr/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7"/>
            <p:cNvSpPr/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8"/>
            <p:cNvSpPr/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9"/>
            <p:cNvSpPr/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0"/>
            <p:cNvSpPr/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1"/>
            <p:cNvSpPr/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2"/>
            <p:cNvSpPr/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3"/>
            <p:cNvSpPr/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4"/>
            <p:cNvSpPr/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5"/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6"/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7"/>
            <p:cNvSpPr/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8"/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9"/>
            <p:cNvSpPr/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0"/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1"/>
            <p:cNvSpPr>
              <a:spLocks noEditPoints="1"/>
            </p:cNvSpPr>
            <p:nvPr/>
          </p:nvSpPr>
          <p:spPr bwMode="auto">
            <a:xfrm>
              <a:off x="6697663" y="5137150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2"/>
            <p:cNvSpPr/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3"/>
            <p:cNvSpPr/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4"/>
            <p:cNvSpPr/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5"/>
            <p:cNvSpPr/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6"/>
            <p:cNvSpPr/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7"/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8"/>
            <p:cNvSpPr/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9"/>
            <p:cNvSpPr/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0"/>
            <p:cNvSpPr/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1"/>
            <p:cNvSpPr/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2"/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3"/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4"/>
            <p:cNvSpPr/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5"/>
            <p:cNvSpPr/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5" name="文本框 214"/>
          <p:cNvSpPr txBox="1"/>
          <p:nvPr/>
        </p:nvSpPr>
        <p:spPr>
          <a:xfrm>
            <a:off x="8872312" y="198033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苦瓜待办</a:t>
            </a:r>
          </a:p>
        </p:txBody>
      </p:sp>
      <p:sp>
        <p:nvSpPr>
          <p:cNvPr id="217" name="TextBox 7"/>
          <p:cNvSpPr>
            <a:spLocks noChangeArrowheads="1"/>
          </p:cNvSpPr>
          <p:nvPr/>
        </p:nvSpPr>
        <p:spPr bwMode="auto">
          <a:xfrm>
            <a:off x="6523716" y="3150344"/>
            <a:ext cx="56286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产品方案设计方案</a:t>
            </a:r>
          </a:p>
        </p:txBody>
      </p:sp>
      <p:grpSp>
        <p:nvGrpSpPr>
          <p:cNvPr id="218" name="组合 217"/>
          <p:cNvGrpSpPr/>
          <p:nvPr/>
        </p:nvGrpSpPr>
        <p:grpSpPr>
          <a:xfrm>
            <a:off x="6797972" y="4373769"/>
            <a:ext cx="5137307" cy="1412548"/>
            <a:chOff x="1771650" y="4944851"/>
            <a:chExt cx="1750786" cy="441385"/>
          </a:xfrm>
        </p:grpSpPr>
        <p:sp>
          <p:nvSpPr>
            <p:cNvPr id="219" name="矩形 218"/>
            <p:cNvSpPr/>
            <p:nvPr/>
          </p:nvSpPr>
          <p:spPr>
            <a:xfrm>
              <a:off x="1771650" y="4944851"/>
              <a:ext cx="1579745" cy="4413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790964" y="5031311"/>
              <a:ext cx="1731472" cy="28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汇报人：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丁欣然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小组成员：邱千禧，揭光泉，王虹，李梓铭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197" name="组合 196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14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4" name="组合 213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38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54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56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59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63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72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83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85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02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110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15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159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161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61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98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183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191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20" name="图形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17"/>
          <p:cNvSpPr txBox="1"/>
          <p:nvPr/>
        </p:nvSpPr>
        <p:spPr>
          <a:xfrm>
            <a:off x="4881219" y="3374319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生动、流畅动画</a:t>
            </a:r>
            <a:endParaRPr lang="id-ID" sz="2800" b="1" spc="300" dirty="0"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5183106" y="2492426"/>
            <a:ext cx="2436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03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267874" y="1367779"/>
            <a:ext cx="4074997" cy="4733761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722606" y="3681031"/>
              <a:ext cx="2380777" cy="13410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转场采用从一个点扩散到整个屏幕，或者整个屏幕收缩回一个点的方法。详情见展示视频。</a:t>
              </a:r>
            </a:p>
            <a:p>
              <a:pPr lvl="0">
                <a:lnSpc>
                  <a:spcPct val="120000"/>
                </a:lnSpc>
                <a:defRPr/>
              </a:pP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方正静蕾简体" pitchFamily="2" charset="-122"/>
                <a:ea typeface="方正静蕾简体" pitchFamily="2" charset="-122"/>
                <a:cs typeface="+mn-ea"/>
                <a:sym typeface="+mn-lt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转场中间图片如左图所示，采用卡通自然风景图片，和本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app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主题风格协调一致。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6462560" y="321191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</a:rPr>
              <a:t>生动、流畅动画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Labtop Secundo Superwide" panose="020B0306040002020203" pitchFamily="34" charset="0"/>
              <a:ea typeface="微软雅黑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65D6E8-F860-4763-966C-1A0EEAF6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25" y="458475"/>
            <a:ext cx="3168352" cy="561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485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197" name="组合 196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14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4" name="组合 213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38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54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56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59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63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72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83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85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02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110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15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159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161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61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98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183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191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20" name="图形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17"/>
          <p:cNvSpPr txBox="1"/>
          <p:nvPr/>
        </p:nvSpPr>
        <p:spPr>
          <a:xfrm>
            <a:off x="5220641" y="347797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自律番茄钟</a:t>
            </a:r>
            <a:endParaRPr lang="id-ID" sz="2800" b="1" spc="300" dirty="0"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5190745" y="2615485"/>
            <a:ext cx="2437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04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51729B8B-712B-4355-8062-9F56C1E83EF7}"/>
              </a:ext>
            </a:extLst>
          </p:cNvPr>
          <p:cNvSpPr txBox="1"/>
          <p:nvPr/>
        </p:nvSpPr>
        <p:spPr>
          <a:xfrm>
            <a:off x="3077029" y="2768642"/>
            <a:ext cx="61540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05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事务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619404" y="1283793"/>
            <a:ext cx="6068291" cy="5067130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617511" y="3731311"/>
              <a:ext cx="2451315" cy="12528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本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app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除了帮助用户记录待办事项和事务完成情况，还能帮助用户养成工作不被手机其他信息打扰的习惯，让用户更加自律。</a:t>
              </a:r>
            </a:p>
            <a:p>
              <a:pPr lvl="0">
                <a:lnSpc>
                  <a:spcPct val="120000"/>
                </a:lnSpc>
                <a:defRPr/>
              </a:pP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方正静蕾简体" pitchFamily="2" charset="-122"/>
                <a:ea typeface="方正静蕾简体" pitchFamily="2" charset="-122"/>
                <a:cs typeface="+mn-ea"/>
                <a:sym typeface="+mn-lt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时间的设定采用左右滑动轴来设定，避免了 点击输入框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-&gt;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呼唤键盘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-&gt;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用户手动输入时间 的繁琐操作，大大提升了该应用的可用性。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6962696" y="321191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</a:rPr>
              <a:t>自律番茄钟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Labtop Secundo Superwide" panose="020B0306040002020203" pitchFamily="34" charset="0"/>
              <a:ea typeface="微软雅黑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EDCC633-E6C3-4A9E-BB9B-8956D7AD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94" y="644355"/>
            <a:ext cx="3205537" cy="55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686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4554244" y="1334528"/>
            <a:ext cx="3407541" cy="4966519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5" name="TextBox 41"/>
            <p:cNvSpPr txBox="1"/>
            <p:nvPr/>
          </p:nvSpPr>
          <p:spPr>
            <a:xfrm>
              <a:off x="1582720" y="3741703"/>
              <a:ext cx="2516836" cy="173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892257" y="3915233"/>
              <a:ext cx="1921465" cy="10470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如果用户打开其他应用，本</a:t>
              </a:r>
              <a:r>
                <a:rPr lang="en-US" altLang="zh-CN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app</a:t>
              </a:r>
              <a:r>
                <a: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会采用一针见血、生动幽默的潮流表情包，提醒用户不要分心。</a:t>
              </a:r>
            </a:p>
            <a:p>
              <a:pPr lvl="0">
                <a:lnSpc>
                  <a:spcPct val="120000"/>
                </a:lnSpc>
                <a:defRPr/>
              </a:pP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静蕾简体" pitchFamily="2" charset="-122"/>
                <a:ea typeface="方正静蕾简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3963064" y="188187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itchFamily="34" charset="-122"/>
                <a:cs typeface="Lato Regular"/>
              </a:rPr>
              <a:t>幽默自律番茄钟</a:t>
            </a:r>
            <a:endParaRPr lang="id-ID" sz="3600" b="1" spc="300" dirty="0"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455776-223E-455B-8412-302322F6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4" y="1107940"/>
            <a:ext cx="2922985" cy="519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431F9A7-0218-4BDF-960F-18419076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11" y="1233109"/>
            <a:ext cx="2922985" cy="516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0113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/>
          <p:cNvSpPr>
            <a:spLocks noEditPoints="1"/>
          </p:cNvSpPr>
          <p:nvPr/>
        </p:nvSpPr>
        <p:spPr bwMode="auto">
          <a:xfrm rot="21010334">
            <a:off x="5389203" y="787731"/>
            <a:ext cx="2749290" cy="2003170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9" name="组合 198"/>
          <p:cNvGrpSpPr/>
          <p:nvPr/>
        </p:nvGrpSpPr>
        <p:grpSpPr>
          <a:xfrm>
            <a:off x="497134" y="870857"/>
            <a:ext cx="5795431" cy="5436167"/>
            <a:chOff x="3290888" y="587375"/>
            <a:chExt cx="6043612" cy="566896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319838" y="2105025"/>
              <a:ext cx="292100" cy="403225"/>
            </a:xfrm>
            <a:custGeom>
              <a:avLst/>
              <a:gdLst>
                <a:gd name="T0" fmla="*/ 84 w 125"/>
                <a:gd name="T1" fmla="*/ 83 h 187"/>
                <a:gd name="T2" fmla="*/ 83 w 125"/>
                <a:gd name="T3" fmla="*/ 82 h 187"/>
                <a:gd name="T4" fmla="*/ 105 w 125"/>
                <a:gd name="T5" fmla="*/ 40 h 187"/>
                <a:gd name="T6" fmla="*/ 61 w 125"/>
                <a:gd name="T7" fmla="*/ 3 h 187"/>
                <a:gd name="T8" fmla="*/ 19 w 125"/>
                <a:gd name="T9" fmla="*/ 2 h 187"/>
                <a:gd name="T10" fmla="*/ 13 w 125"/>
                <a:gd name="T11" fmla="*/ 5 h 187"/>
                <a:gd name="T12" fmla="*/ 5 w 125"/>
                <a:gd name="T13" fmla="*/ 14 h 187"/>
                <a:gd name="T14" fmla="*/ 3 w 125"/>
                <a:gd name="T15" fmla="*/ 83 h 187"/>
                <a:gd name="T16" fmla="*/ 7 w 125"/>
                <a:gd name="T17" fmla="*/ 152 h 187"/>
                <a:gd name="T18" fmla="*/ 8 w 125"/>
                <a:gd name="T19" fmla="*/ 155 h 187"/>
                <a:gd name="T20" fmla="*/ 18 w 125"/>
                <a:gd name="T21" fmla="*/ 169 h 187"/>
                <a:gd name="T22" fmla="*/ 32 w 125"/>
                <a:gd name="T23" fmla="*/ 181 h 187"/>
                <a:gd name="T24" fmla="*/ 34 w 125"/>
                <a:gd name="T25" fmla="*/ 180 h 187"/>
                <a:gd name="T26" fmla="*/ 113 w 125"/>
                <a:gd name="T27" fmla="*/ 153 h 187"/>
                <a:gd name="T28" fmla="*/ 84 w 125"/>
                <a:gd name="T29" fmla="*/ 83 h 187"/>
                <a:gd name="T30" fmla="*/ 89 w 125"/>
                <a:gd name="T31" fmla="*/ 32 h 187"/>
                <a:gd name="T32" fmla="*/ 78 w 125"/>
                <a:gd name="T33" fmla="*/ 11 h 187"/>
                <a:gd name="T34" fmla="*/ 100 w 125"/>
                <a:gd name="T35" fmla="*/ 36 h 187"/>
                <a:gd name="T36" fmla="*/ 80 w 125"/>
                <a:gd name="T37" fmla="*/ 80 h 187"/>
                <a:gd name="T38" fmla="*/ 64 w 125"/>
                <a:gd name="T39" fmla="*/ 72 h 187"/>
                <a:gd name="T40" fmla="*/ 89 w 125"/>
                <a:gd name="T41" fmla="*/ 32 h 187"/>
                <a:gd name="T42" fmla="*/ 50 w 125"/>
                <a:gd name="T43" fmla="*/ 113 h 187"/>
                <a:gd name="T44" fmla="*/ 64 w 125"/>
                <a:gd name="T45" fmla="*/ 115 h 187"/>
                <a:gd name="T46" fmla="*/ 75 w 125"/>
                <a:gd name="T47" fmla="*/ 122 h 187"/>
                <a:gd name="T48" fmla="*/ 75 w 125"/>
                <a:gd name="T49" fmla="*/ 125 h 187"/>
                <a:gd name="T50" fmla="*/ 50 w 125"/>
                <a:gd name="T51" fmla="*/ 141 h 187"/>
                <a:gd name="T52" fmla="*/ 50 w 125"/>
                <a:gd name="T53" fmla="*/ 113 h 187"/>
                <a:gd name="T54" fmla="*/ 47 w 125"/>
                <a:gd name="T55" fmla="*/ 141 h 187"/>
                <a:gd name="T56" fmla="*/ 32 w 125"/>
                <a:gd name="T57" fmla="*/ 140 h 187"/>
                <a:gd name="T58" fmla="*/ 30 w 125"/>
                <a:gd name="T59" fmla="*/ 96 h 187"/>
                <a:gd name="T60" fmla="*/ 36 w 125"/>
                <a:gd name="T61" fmla="*/ 96 h 187"/>
                <a:gd name="T62" fmla="*/ 74 w 125"/>
                <a:gd name="T63" fmla="*/ 116 h 187"/>
                <a:gd name="T64" fmla="*/ 47 w 125"/>
                <a:gd name="T65" fmla="*/ 110 h 187"/>
                <a:gd name="T66" fmla="*/ 46 w 125"/>
                <a:gd name="T67" fmla="*/ 112 h 187"/>
                <a:gd name="T68" fmla="*/ 47 w 125"/>
                <a:gd name="T69" fmla="*/ 141 h 187"/>
                <a:gd name="T70" fmla="*/ 44 w 125"/>
                <a:gd name="T71" fmla="*/ 49 h 187"/>
                <a:gd name="T72" fmla="*/ 45 w 125"/>
                <a:gd name="T73" fmla="*/ 40 h 187"/>
                <a:gd name="T74" fmla="*/ 54 w 125"/>
                <a:gd name="T75" fmla="*/ 41 h 187"/>
                <a:gd name="T76" fmla="*/ 60 w 125"/>
                <a:gd name="T77" fmla="*/ 43 h 187"/>
                <a:gd name="T78" fmla="*/ 44 w 125"/>
                <a:gd name="T79" fmla="*/ 49 h 187"/>
                <a:gd name="T80" fmla="*/ 30 w 125"/>
                <a:gd name="T81" fmla="*/ 25 h 187"/>
                <a:gd name="T82" fmla="*/ 60 w 125"/>
                <a:gd name="T83" fmla="*/ 32 h 187"/>
                <a:gd name="T84" fmla="*/ 62 w 125"/>
                <a:gd name="T85" fmla="*/ 39 h 187"/>
                <a:gd name="T86" fmla="*/ 44 w 125"/>
                <a:gd name="T87" fmla="*/ 36 h 187"/>
                <a:gd name="T88" fmla="*/ 41 w 125"/>
                <a:gd name="T89" fmla="*/ 38 h 187"/>
                <a:gd name="T90" fmla="*/ 41 w 125"/>
                <a:gd name="T91" fmla="*/ 49 h 187"/>
                <a:gd name="T92" fmla="*/ 29 w 125"/>
                <a:gd name="T93" fmla="*/ 50 h 187"/>
                <a:gd name="T94" fmla="*/ 30 w 125"/>
                <a:gd name="T95" fmla="*/ 25 h 187"/>
                <a:gd name="T96" fmla="*/ 105 w 125"/>
                <a:gd name="T97" fmla="*/ 159 h 187"/>
                <a:gd name="T98" fmla="*/ 34 w 125"/>
                <a:gd name="T99" fmla="*/ 177 h 187"/>
                <a:gd name="T100" fmla="*/ 22 w 125"/>
                <a:gd name="T101" fmla="*/ 166 h 187"/>
                <a:gd name="T102" fmla="*/ 19 w 125"/>
                <a:gd name="T103" fmla="*/ 162 h 187"/>
                <a:gd name="T104" fmla="*/ 72 w 125"/>
                <a:gd name="T105" fmla="*/ 163 h 187"/>
                <a:gd name="T106" fmla="*/ 102 w 125"/>
                <a:gd name="T107" fmla="*/ 123 h 187"/>
                <a:gd name="T108" fmla="*/ 94 w 125"/>
                <a:gd name="T109" fmla="*/ 94 h 187"/>
                <a:gd name="T110" fmla="*/ 105 w 125"/>
                <a:gd name="T111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87">
                  <a:moveTo>
                    <a:pt x="84" y="83"/>
                  </a:moveTo>
                  <a:cubicBezTo>
                    <a:pt x="84" y="83"/>
                    <a:pt x="83" y="83"/>
                    <a:pt x="83" y="82"/>
                  </a:cubicBezTo>
                  <a:cubicBezTo>
                    <a:pt x="99" y="78"/>
                    <a:pt x="107" y="55"/>
                    <a:pt x="105" y="40"/>
                  </a:cubicBezTo>
                  <a:cubicBezTo>
                    <a:pt x="102" y="18"/>
                    <a:pt x="82" y="4"/>
                    <a:pt x="61" y="3"/>
                  </a:cubicBezTo>
                  <a:cubicBezTo>
                    <a:pt x="48" y="0"/>
                    <a:pt x="32" y="1"/>
                    <a:pt x="19" y="2"/>
                  </a:cubicBezTo>
                  <a:cubicBezTo>
                    <a:pt x="16" y="3"/>
                    <a:pt x="14" y="4"/>
                    <a:pt x="13" y="5"/>
                  </a:cubicBezTo>
                  <a:cubicBezTo>
                    <a:pt x="9" y="6"/>
                    <a:pt x="6" y="9"/>
                    <a:pt x="5" y="14"/>
                  </a:cubicBezTo>
                  <a:cubicBezTo>
                    <a:pt x="1" y="37"/>
                    <a:pt x="3" y="60"/>
                    <a:pt x="3" y="83"/>
                  </a:cubicBezTo>
                  <a:cubicBezTo>
                    <a:pt x="3" y="104"/>
                    <a:pt x="0" y="131"/>
                    <a:pt x="7" y="152"/>
                  </a:cubicBezTo>
                  <a:cubicBezTo>
                    <a:pt x="7" y="153"/>
                    <a:pt x="8" y="154"/>
                    <a:pt x="8" y="155"/>
                  </a:cubicBezTo>
                  <a:cubicBezTo>
                    <a:pt x="11" y="160"/>
                    <a:pt x="15" y="164"/>
                    <a:pt x="18" y="169"/>
                  </a:cubicBezTo>
                  <a:cubicBezTo>
                    <a:pt x="22" y="173"/>
                    <a:pt x="27" y="178"/>
                    <a:pt x="32" y="181"/>
                  </a:cubicBezTo>
                  <a:cubicBezTo>
                    <a:pt x="33" y="181"/>
                    <a:pt x="34" y="181"/>
                    <a:pt x="34" y="180"/>
                  </a:cubicBezTo>
                  <a:cubicBezTo>
                    <a:pt x="60" y="187"/>
                    <a:pt x="101" y="180"/>
                    <a:pt x="113" y="153"/>
                  </a:cubicBezTo>
                  <a:cubicBezTo>
                    <a:pt x="125" y="126"/>
                    <a:pt x="111" y="94"/>
                    <a:pt x="84" y="83"/>
                  </a:cubicBezTo>
                  <a:close/>
                  <a:moveTo>
                    <a:pt x="89" y="32"/>
                  </a:moveTo>
                  <a:cubicBezTo>
                    <a:pt x="87" y="23"/>
                    <a:pt x="83" y="16"/>
                    <a:pt x="78" y="11"/>
                  </a:cubicBezTo>
                  <a:cubicBezTo>
                    <a:pt x="88" y="16"/>
                    <a:pt x="96" y="24"/>
                    <a:pt x="100" y="36"/>
                  </a:cubicBezTo>
                  <a:cubicBezTo>
                    <a:pt x="104" y="50"/>
                    <a:pt x="97" y="75"/>
                    <a:pt x="80" y="80"/>
                  </a:cubicBezTo>
                  <a:cubicBezTo>
                    <a:pt x="75" y="76"/>
                    <a:pt x="70" y="74"/>
                    <a:pt x="64" y="72"/>
                  </a:cubicBezTo>
                  <a:cubicBezTo>
                    <a:pt x="80" y="65"/>
                    <a:pt x="92" y="52"/>
                    <a:pt x="89" y="32"/>
                  </a:cubicBezTo>
                  <a:close/>
                  <a:moveTo>
                    <a:pt x="50" y="113"/>
                  </a:moveTo>
                  <a:cubicBezTo>
                    <a:pt x="55" y="113"/>
                    <a:pt x="59" y="113"/>
                    <a:pt x="64" y="115"/>
                  </a:cubicBezTo>
                  <a:cubicBezTo>
                    <a:pt x="68" y="117"/>
                    <a:pt x="72" y="120"/>
                    <a:pt x="75" y="122"/>
                  </a:cubicBezTo>
                  <a:cubicBezTo>
                    <a:pt x="75" y="123"/>
                    <a:pt x="75" y="124"/>
                    <a:pt x="75" y="125"/>
                  </a:cubicBezTo>
                  <a:cubicBezTo>
                    <a:pt x="74" y="137"/>
                    <a:pt x="63" y="140"/>
                    <a:pt x="50" y="141"/>
                  </a:cubicBezTo>
                  <a:cubicBezTo>
                    <a:pt x="50" y="132"/>
                    <a:pt x="51" y="122"/>
                    <a:pt x="50" y="113"/>
                  </a:cubicBezTo>
                  <a:close/>
                  <a:moveTo>
                    <a:pt x="47" y="141"/>
                  </a:moveTo>
                  <a:cubicBezTo>
                    <a:pt x="42" y="141"/>
                    <a:pt x="37" y="141"/>
                    <a:pt x="32" y="140"/>
                  </a:cubicBezTo>
                  <a:cubicBezTo>
                    <a:pt x="33" y="126"/>
                    <a:pt x="31" y="111"/>
                    <a:pt x="30" y="96"/>
                  </a:cubicBezTo>
                  <a:cubicBezTo>
                    <a:pt x="32" y="96"/>
                    <a:pt x="34" y="96"/>
                    <a:pt x="36" y="96"/>
                  </a:cubicBezTo>
                  <a:cubicBezTo>
                    <a:pt x="51" y="93"/>
                    <a:pt x="70" y="100"/>
                    <a:pt x="74" y="116"/>
                  </a:cubicBezTo>
                  <a:cubicBezTo>
                    <a:pt x="67" y="110"/>
                    <a:pt x="56" y="108"/>
                    <a:pt x="47" y="110"/>
                  </a:cubicBezTo>
                  <a:cubicBezTo>
                    <a:pt x="45" y="110"/>
                    <a:pt x="45" y="111"/>
                    <a:pt x="46" y="112"/>
                  </a:cubicBezTo>
                  <a:cubicBezTo>
                    <a:pt x="45" y="121"/>
                    <a:pt x="45" y="132"/>
                    <a:pt x="47" y="141"/>
                  </a:cubicBezTo>
                  <a:close/>
                  <a:moveTo>
                    <a:pt x="44" y="49"/>
                  </a:moveTo>
                  <a:cubicBezTo>
                    <a:pt x="45" y="46"/>
                    <a:pt x="45" y="43"/>
                    <a:pt x="45" y="40"/>
                  </a:cubicBezTo>
                  <a:cubicBezTo>
                    <a:pt x="48" y="40"/>
                    <a:pt x="51" y="40"/>
                    <a:pt x="54" y="41"/>
                  </a:cubicBezTo>
                  <a:cubicBezTo>
                    <a:pt x="56" y="41"/>
                    <a:pt x="58" y="42"/>
                    <a:pt x="60" y="43"/>
                  </a:cubicBezTo>
                  <a:cubicBezTo>
                    <a:pt x="57" y="46"/>
                    <a:pt x="51" y="48"/>
                    <a:pt x="44" y="49"/>
                  </a:cubicBezTo>
                  <a:close/>
                  <a:moveTo>
                    <a:pt x="30" y="25"/>
                  </a:moveTo>
                  <a:cubicBezTo>
                    <a:pt x="42" y="25"/>
                    <a:pt x="55" y="24"/>
                    <a:pt x="60" y="32"/>
                  </a:cubicBezTo>
                  <a:cubicBezTo>
                    <a:pt x="62" y="35"/>
                    <a:pt x="63" y="37"/>
                    <a:pt x="62" y="39"/>
                  </a:cubicBezTo>
                  <a:cubicBezTo>
                    <a:pt x="57" y="36"/>
                    <a:pt x="50" y="35"/>
                    <a:pt x="44" y="36"/>
                  </a:cubicBezTo>
                  <a:cubicBezTo>
                    <a:pt x="43" y="35"/>
                    <a:pt x="41" y="36"/>
                    <a:pt x="41" y="38"/>
                  </a:cubicBezTo>
                  <a:cubicBezTo>
                    <a:pt x="41" y="42"/>
                    <a:pt x="41" y="46"/>
                    <a:pt x="41" y="49"/>
                  </a:cubicBezTo>
                  <a:cubicBezTo>
                    <a:pt x="37" y="50"/>
                    <a:pt x="32" y="50"/>
                    <a:pt x="29" y="50"/>
                  </a:cubicBezTo>
                  <a:cubicBezTo>
                    <a:pt x="29" y="42"/>
                    <a:pt x="29" y="33"/>
                    <a:pt x="30" y="25"/>
                  </a:cubicBezTo>
                  <a:close/>
                  <a:moveTo>
                    <a:pt x="105" y="159"/>
                  </a:moveTo>
                  <a:cubicBezTo>
                    <a:pt x="88" y="180"/>
                    <a:pt x="57" y="180"/>
                    <a:pt x="34" y="177"/>
                  </a:cubicBezTo>
                  <a:cubicBezTo>
                    <a:pt x="31" y="173"/>
                    <a:pt x="26" y="170"/>
                    <a:pt x="22" y="166"/>
                  </a:cubicBezTo>
                  <a:cubicBezTo>
                    <a:pt x="21" y="165"/>
                    <a:pt x="20" y="164"/>
                    <a:pt x="19" y="162"/>
                  </a:cubicBezTo>
                  <a:cubicBezTo>
                    <a:pt x="35" y="168"/>
                    <a:pt x="57" y="167"/>
                    <a:pt x="72" y="163"/>
                  </a:cubicBezTo>
                  <a:cubicBezTo>
                    <a:pt x="91" y="159"/>
                    <a:pt x="101" y="142"/>
                    <a:pt x="102" y="123"/>
                  </a:cubicBezTo>
                  <a:cubicBezTo>
                    <a:pt x="102" y="112"/>
                    <a:pt x="99" y="103"/>
                    <a:pt x="94" y="94"/>
                  </a:cubicBezTo>
                  <a:cubicBezTo>
                    <a:pt x="113" y="110"/>
                    <a:pt x="122" y="137"/>
                    <a:pt x="105" y="1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613525" y="2100263"/>
              <a:ext cx="265112" cy="400050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907213" y="2093913"/>
              <a:ext cx="238125" cy="393700"/>
            </a:xfrm>
            <a:custGeom>
              <a:avLst/>
              <a:gdLst>
                <a:gd name="T0" fmla="*/ 91 w 102"/>
                <a:gd name="T1" fmla="*/ 108 h 182"/>
                <a:gd name="T2" fmla="*/ 74 w 102"/>
                <a:gd name="T3" fmla="*/ 84 h 182"/>
                <a:gd name="T4" fmla="*/ 61 w 102"/>
                <a:gd name="T5" fmla="*/ 72 h 182"/>
                <a:gd name="T6" fmla="*/ 58 w 102"/>
                <a:gd name="T7" fmla="*/ 41 h 182"/>
                <a:gd name="T8" fmla="*/ 59 w 102"/>
                <a:gd name="T9" fmla="*/ 40 h 182"/>
                <a:gd name="T10" fmla="*/ 65 w 102"/>
                <a:gd name="T11" fmla="*/ 43 h 182"/>
                <a:gd name="T12" fmla="*/ 90 w 102"/>
                <a:gd name="T13" fmla="*/ 22 h 182"/>
                <a:gd name="T14" fmla="*/ 36 w 102"/>
                <a:gd name="T15" fmla="*/ 8 h 182"/>
                <a:gd name="T16" fmla="*/ 5 w 102"/>
                <a:gd name="T17" fmla="*/ 40 h 182"/>
                <a:gd name="T18" fmla="*/ 25 w 102"/>
                <a:gd name="T19" fmla="*/ 93 h 182"/>
                <a:gd name="T20" fmla="*/ 50 w 102"/>
                <a:gd name="T21" fmla="*/ 121 h 182"/>
                <a:gd name="T22" fmla="*/ 50 w 102"/>
                <a:gd name="T23" fmla="*/ 138 h 182"/>
                <a:gd name="T24" fmla="*/ 48 w 102"/>
                <a:gd name="T25" fmla="*/ 136 h 182"/>
                <a:gd name="T26" fmla="*/ 48 w 102"/>
                <a:gd name="T27" fmla="*/ 129 h 182"/>
                <a:gd name="T28" fmla="*/ 48 w 102"/>
                <a:gd name="T29" fmla="*/ 128 h 182"/>
                <a:gd name="T30" fmla="*/ 26 w 102"/>
                <a:gd name="T31" fmla="*/ 112 h 182"/>
                <a:gd name="T32" fmla="*/ 26 w 102"/>
                <a:gd name="T33" fmla="*/ 112 h 182"/>
                <a:gd name="T34" fmla="*/ 9 w 102"/>
                <a:gd name="T35" fmla="*/ 120 h 182"/>
                <a:gd name="T36" fmla="*/ 17 w 102"/>
                <a:gd name="T37" fmla="*/ 155 h 182"/>
                <a:gd name="T38" fmla="*/ 87 w 102"/>
                <a:gd name="T39" fmla="*/ 159 h 182"/>
                <a:gd name="T40" fmla="*/ 91 w 102"/>
                <a:gd name="T41" fmla="*/ 108 h 182"/>
                <a:gd name="T42" fmla="*/ 70 w 102"/>
                <a:gd name="T43" fmla="*/ 10 h 182"/>
                <a:gd name="T44" fmla="*/ 86 w 102"/>
                <a:gd name="T45" fmla="*/ 26 h 182"/>
                <a:gd name="T46" fmla="*/ 75 w 102"/>
                <a:gd name="T47" fmla="*/ 42 h 182"/>
                <a:gd name="T48" fmla="*/ 79 w 102"/>
                <a:gd name="T49" fmla="*/ 34 h 182"/>
                <a:gd name="T50" fmla="*/ 52 w 102"/>
                <a:gd name="T51" fmla="*/ 8 h 182"/>
                <a:gd name="T52" fmla="*/ 70 w 102"/>
                <a:gd name="T53" fmla="*/ 10 h 182"/>
                <a:gd name="T54" fmla="*/ 44 w 102"/>
                <a:gd name="T55" fmla="*/ 130 h 182"/>
                <a:gd name="T56" fmla="*/ 45 w 102"/>
                <a:gd name="T57" fmla="*/ 130 h 182"/>
                <a:gd name="T58" fmla="*/ 45 w 102"/>
                <a:gd name="T59" fmla="*/ 137 h 182"/>
                <a:gd name="T60" fmla="*/ 46 w 102"/>
                <a:gd name="T61" fmla="*/ 140 h 182"/>
                <a:gd name="T62" fmla="*/ 34 w 102"/>
                <a:gd name="T63" fmla="*/ 124 h 182"/>
                <a:gd name="T64" fmla="*/ 33 w 102"/>
                <a:gd name="T65" fmla="*/ 119 h 182"/>
                <a:gd name="T66" fmla="*/ 44 w 102"/>
                <a:gd name="T67" fmla="*/ 130 h 182"/>
                <a:gd name="T68" fmla="*/ 77 w 102"/>
                <a:gd name="T69" fmla="*/ 162 h 182"/>
                <a:gd name="T70" fmla="*/ 33 w 102"/>
                <a:gd name="T71" fmla="*/ 165 h 182"/>
                <a:gd name="T72" fmla="*/ 39 w 102"/>
                <a:gd name="T73" fmla="*/ 166 h 182"/>
                <a:gd name="T74" fmla="*/ 79 w 102"/>
                <a:gd name="T75" fmla="*/ 134 h 182"/>
                <a:gd name="T76" fmla="*/ 45 w 102"/>
                <a:gd name="T77" fmla="*/ 74 h 182"/>
                <a:gd name="T78" fmla="*/ 35 w 102"/>
                <a:gd name="T79" fmla="*/ 39 h 182"/>
                <a:gd name="T80" fmla="*/ 54 w 102"/>
                <a:gd name="T81" fmla="*/ 38 h 182"/>
                <a:gd name="T82" fmla="*/ 44 w 102"/>
                <a:gd name="T83" fmla="*/ 54 h 182"/>
                <a:gd name="T84" fmla="*/ 72 w 102"/>
                <a:gd name="T85" fmla="*/ 89 h 182"/>
                <a:gd name="T86" fmla="*/ 77 w 102"/>
                <a:gd name="T87" fmla="*/ 16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182">
                  <a:moveTo>
                    <a:pt x="91" y="108"/>
                  </a:moveTo>
                  <a:cubicBezTo>
                    <a:pt x="87" y="99"/>
                    <a:pt x="81" y="91"/>
                    <a:pt x="74" y="84"/>
                  </a:cubicBezTo>
                  <a:cubicBezTo>
                    <a:pt x="70" y="80"/>
                    <a:pt x="65" y="76"/>
                    <a:pt x="61" y="72"/>
                  </a:cubicBezTo>
                  <a:cubicBezTo>
                    <a:pt x="56" y="68"/>
                    <a:pt x="35" y="44"/>
                    <a:pt x="58" y="41"/>
                  </a:cubicBezTo>
                  <a:cubicBezTo>
                    <a:pt x="58" y="41"/>
                    <a:pt x="59" y="41"/>
                    <a:pt x="59" y="40"/>
                  </a:cubicBezTo>
                  <a:cubicBezTo>
                    <a:pt x="61" y="42"/>
                    <a:pt x="63" y="43"/>
                    <a:pt x="65" y="43"/>
                  </a:cubicBezTo>
                  <a:cubicBezTo>
                    <a:pt x="79" y="51"/>
                    <a:pt x="95" y="38"/>
                    <a:pt x="90" y="22"/>
                  </a:cubicBezTo>
                  <a:cubicBezTo>
                    <a:pt x="83" y="1"/>
                    <a:pt x="54" y="0"/>
                    <a:pt x="36" y="8"/>
                  </a:cubicBezTo>
                  <a:cubicBezTo>
                    <a:pt x="21" y="11"/>
                    <a:pt x="8" y="24"/>
                    <a:pt x="5" y="40"/>
                  </a:cubicBezTo>
                  <a:cubicBezTo>
                    <a:pt x="0" y="60"/>
                    <a:pt x="12" y="79"/>
                    <a:pt x="25" y="93"/>
                  </a:cubicBezTo>
                  <a:cubicBezTo>
                    <a:pt x="34" y="102"/>
                    <a:pt x="45" y="110"/>
                    <a:pt x="50" y="121"/>
                  </a:cubicBezTo>
                  <a:cubicBezTo>
                    <a:pt x="52" y="126"/>
                    <a:pt x="54" y="134"/>
                    <a:pt x="50" y="138"/>
                  </a:cubicBezTo>
                  <a:cubicBezTo>
                    <a:pt x="49" y="137"/>
                    <a:pt x="49" y="136"/>
                    <a:pt x="48" y="136"/>
                  </a:cubicBezTo>
                  <a:cubicBezTo>
                    <a:pt x="48" y="134"/>
                    <a:pt x="48" y="131"/>
                    <a:pt x="48" y="129"/>
                  </a:cubicBezTo>
                  <a:cubicBezTo>
                    <a:pt x="49" y="129"/>
                    <a:pt x="48" y="128"/>
                    <a:pt x="48" y="128"/>
                  </a:cubicBezTo>
                  <a:cubicBezTo>
                    <a:pt x="42" y="120"/>
                    <a:pt x="35" y="115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0" y="110"/>
                    <a:pt x="12" y="112"/>
                    <a:pt x="9" y="120"/>
                  </a:cubicBezTo>
                  <a:cubicBezTo>
                    <a:pt x="5" y="133"/>
                    <a:pt x="9" y="146"/>
                    <a:pt x="17" y="155"/>
                  </a:cubicBezTo>
                  <a:cubicBezTo>
                    <a:pt x="30" y="179"/>
                    <a:pt x="69" y="182"/>
                    <a:pt x="87" y="159"/>
                  </a:cubicBezTo>
                  <a:cubicBezTo>
                    <a:pt x="98" y="144"/>
                    <a:pt x="98" y="124"/>
                    <a:pt x="91" y="108"/>
                  </a:cubicBezTo>
                  <a:close/>
                  <a:moveTo>
                    <a:pt x="70" y="10"/>
                  </a:moveTo>
                  <a:cubicBezTo>
                    <a:pt x="78" y="13"/>
                    <a:pt x="84" y="18"/>
                    <a:pt x="86" y="26"/>
                  </a:cubicBezTo>
                  <a:cubicBezTo>
                    <a:pt x="87" y="35"/>
                    <a:pt x="82" y="41"/>
                    <a:pt x="75" y="42"/>
                  </a:cubicBezTo>
                  <a:cubicBezTo>
                    <a:pt x="77" y="40"/>
                    <a:pt x="79" y="37"/>
                    <a:pt x="79" y="34"/>
                  </a:cubicBezTo>
                  <a:cubicBezTo>
                    <a:pt x="79" y="19"/>
                    <a:pt x="65" y="11"/>
                    <a:pt x="52" y="8"/>
                  </a:cubicBezTo>
                  <a:cubicBezTo>
                    <a:pt x="58" y="7"/>
                    <a:pt x="64" y="7"/>
                    <a:pt x="70" y="10"/>
                  </a:cubicBezTo>
                  <a:close/>
                  <a:moveTo>
                    <a:pt x="44" y="130"/>
                  </a:moveTo>
                  <a:cubicBezTo>
                    <a:pt x="44" y="130"/>
                    <a:pt x="45" y="130"/>
                    <a:pt x="45" y="130"/>
                  </a:cubicBezTo>
                  <a:cubicBezTo>
                    <a:pt x="44" y="132"/>
                    <a:pt x="44" y="135"/>
                    <a:pt x="45" y="137"/>
                  </a:cubicBezTo>
                  <a:cubicBezTo>
                    <a:pt x="45" y="138"/>
                    <a:pt x="45" y="139"/>
                    <a:pt x="46" y="140"/>
                  </a:cubicBezTo>
                  <a:cubicBezTo>
                    <a:pt x="37" y="142"/>
                    <a:pt x="34" y="130"/>
                    <a:pt x="34" y="124"/>
                  </a:cubicBezTo>
                  <a:cubicBezTo>
                    <a:pt x="34" y="122"/>
                    <a:pt x="34" y="120"/>
                    <a:pt x="33" y="119"/>
                  </a:cubicBezTo>
                  <a:cubicBezTo>
                    <a:pt x="37" y="122"/>
                    <a:pt x="41" y="126"/>
                    <a:pt x="44" y="130"/>
                  </a:cubicBezTo>
                  <a:close/>
                  <a:moveTo>
                    <a:pt x="77" y="162"/>
                  </a:moveTo>
                  <a:cubicBezTo>
                    <a:pt x="63" y="175"/>
                    <a:pt x="46" y="173"/>
                    <a:pt x="33" y="165"/>
                  </a:cubicBezTo>
                  <a:cubicBezTo>
                    <a:pt x="35" y="165"/>
                    <a:pt x="37" y="166"/>
                    <a:pt x="39" y="166"/>
                  </a:cubicBezTo>
                  <a:cubicBezTo>
                    <a:pt x="59" y="170"/>
                    <a:pt x="78" y="155"/>
                    <a:pt x="79" y="134"/>
                  </a:cubicBezTo>
                  <a:cubicBezTo>
                    <a:pt x="81" y="108"/>
                    <a:pt x="61" y="91"/>
                    <a:pt x="45" y="74"/>
                  </a:cubicBezTo>
                  <a:cubicBezTo>
                    <a:pt x="37" y="66"/>
                    <a:pt x="24" y="50"/>
                    <a:pt x="35" y="39"/>
                  </a:cubicBezTo>
                  <a:cubicBezTo>
                    <a:pt x="42" y="32"/>
                    <a:pt x="48" y="34"/>
                    <a:pt x="54" y="38"/>
                  </a:cubicBezTo>
                  <a:cubicBezTo>
                    <a:pt x="47" y="40"/>
                    <a:pt x="43" y="45"/>
                    <a:pt x="44" y="54"/>
                  </a:cubicBezTo>
                  <a:cubicBezTo>
                    <a:pt x="46" y="69"/>
                    <a:pt x="63" y="79"/>
                    <a:pt x="72" y="89"/>
                  </a:cubicBezTo>
                  <a:cubicBezTo>
                    <a:pt x="91" y="108"/>
                    <a:pt x="102" y="142"/>
                    <a:pt x="77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161213" y="2111375"/>
              <a:ext cx="112712" cy="376238"/>
            </a:xfrm>
            <a:custGeom>
              <a:avLst/>
              <a:gdLst>
                <a:gd name="T0" fmla="*/ 46 w 48"/>
                <a:gd name="T1" fmla="*/ 91 h 174"/>
                <a:gd name="T2" fmla="*/ 43 w 48"/>
                <a:gd name="T3" fmla="*/ 19 h 174"/>
                <a:gd name="T4" fmla="*/ 41 w 48"/>
                <a:gd name="T5" fmla="*/ 17 h 174"/>
                <a:gd name="T6" fmla="*/ 30 w 48"/>
                <a:gd name="T7" fmla="*/ 7 h 174"/>
                <a:gd name="T8" fmla="*/ 22 w 48"/>
                <a:gd name="T9" fmla="*/ 3 h 174"/>
                <a:gd name="T10" fmla="*/ 5 w 48"/>
                <a:gd name="T11" fmla="*/ 11 h 174"/>
                <a:gd name="T12" fmla="*/ 3 w 48"/>
                <a:gd name="T13" fmla="*/ 80 h 174"/>
                <a:gd name="T14" fmla="*/ 7 w 48"/>
                <a:gd name="T15" fmla="*/ 149 h 174"/>
                <a:gd name="T16" fmla="*/ 7 w 48"/>
                <a:gd name="T17" fmla="*/ 150 h 174"/>
                <a:gd name="T18" fmla="*/ 7 w 48"/>
                <a:gd name="T19" fmla="*/ 151 h 174"/>
                <a:gd name="T20" fmla="*/ 8 w 48"/>
                <a:gd name="T21" fmla="*/ 152 h 174"/>
                <a:gd name="T22" fmla="*/ 45 w 48"/>
                <a:gd name="T23" fmla="*/ 151 h 174"/>
                <a:gd name="T24" fmla="*/ 46 w 48"/>
                <a:gd name="T25" fmla="*/ 91 h 174"/>
                <a:gd name="T26" fmla="*/ 41 w 48"/>
                <a:gd name="T27" fmla="*/ 155 h 174"/>
                <a:gd name="T28" fmla="*/ 17 w 48"/>
                <a:gd name="T29" fmla="*/ 159 h 174"/>
                <a:gd name="T30" fmla="*/ 32 w 48"/>
                <a:gd name="T31" fmla="*/ 150 h 174"/>
                <a:gd name="T32" fmla="*/ 31 w 48"/>
                <a:gd name="T33" fmla="*/ 83 h 174"/>
                <a:gd name="T34" fmla="*/ 30 w 48"/>
                <a:gd name="T35" fmla="*/ 15 h 174"/>
                <a:gd name="T36" fmla="*/ 29 w 48"/>
                <a:gd name="T37" fmla="*/ 10 h 174"/>
                <a:gd name="T38" fmla="*/ 40 w 48"/>
                <a:gd name="T39" fmla="*/ 21 h 174"/>
                <a:gd name="T40" fmla="*/ 42 w 48"/>
                <a:gd name="T41" fmla="*/ 98 h 174"/>
                <a:gd name="T42" fmla="*/ 42 w 48"/>
                <a:gd name="T43" fmla="*/ 134 h 174"/>
                <a:gd name="T44" fmla="*/ 41 w 48"/>
                <a:gd name="T45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74">
                  <a:moveTo>
                    <a:pt x="46" y="91"/>
                  </a:moveTo>
                  <a:cubicBezTo>
                    <a:pt x="46" y="67"/>
                    <a:pt x="45" y="43"/>
                    <a:pt x="43" y="19"/>
                  </a:cubicBezTo>
                  <a:cubicBezTo>
                    <a:pt x="43" y="18"/>
                    <a:pt x="42" y="17"/>
                    <a:pt x="41" y="17"/>
                  </a:cubicBezTo>
                  <a:cubicBezTo>
                    <a:pt x="39" y="13"/>
                    <a:pt x="34" y="9"/>
                    <a:pt x="30" y="7"/>
                  </a:cubicBezTo>
                  <a:cubicBezTo>
                    <a:pt x="28" y="5"/>
                    <a:pt x="25" y="4"/>
                    <a:pt x="22" y="3"/>
                  </a:cubicBezTo>
                  <a:cubicBezTo>
                    <a:pt x="15" y="0"/>
                    <a:pt x="6" y="2"/>
                    <a:pt x="5" y="11"/>
                  </a:cubicBezTo>
                  <a:cubicBezTo>
                    <a:pt x="0" y="34"/>
                    <a:pt x="2" y="57"/>
                    <a:pt x="3" y="80"/>
                  </a:cubicBezTo>
                  <a:cubicBezTo>
                    <a:pt x="4" y="103"/>
                    <a:pt x="4" y="127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1"/>
                    <a:pt x="7" y="151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5" y="171"/>
                    <a:pt x="42" y="174"/>
                    <a:pt x="45" y="151"/>
                  </a:cubicBezTo>
                  <a:cubicBezTo>
                    <a:pt x="48" y="132"/>
                    <a:pt x="46" y="111"/>
                    <a:pt x="46" y="91"/>
                  </a:cubicBezTo>
                  <a:close/>
                  <a:moveTo>
                    <a:pt x="41" y="155"/>
                  </a:moveTo>
                  <a:cubicBezTo>
                    <a:pt x="35" y="168"/>
                    <a:pt x="25" y="165"/>
                    <a:pt x="17" y="159"/>
                  </a:cubicBezTo>
                  <a:cubicBezTo>
                    <a:pt x="23" y="160"/>
                    <a:pt x="31" y="157"/>
                    <a:pt x="32" y="150"/>
                  </a:cubicBezTo>
                  <a:cubicBezTo>
                    <a:pt x="35" y="128"/>
                    <a:pt x="32" y="105"/>
                    <a:pt x="31" y="83"/>
                  </a:cubicBezTo>
                  <a:cubicBezTo>
                    <a:pt x="29" y="60"/>
                    <a:pt x="30" y="38"/>
                    <a:pt x="30" y="15"/>
                  </a:cubicBezTo>
                  <a:cubicBezTo>
                    <a:pt x="30" y="13"/>
                    <a:pt x="30" y="12"/>
                    <a:pt x="29" y="10"/>
                  </a:cubicBezTo>
                  <a:cubicBezTo>
                    <a:pt x="34" y="13"/>
                    <a:pt x="36" y="17"/>
                    <a:pt x="40" y="21"/>
                  </a:cubicBezTo>
                  <a:cubicBezTo>
                    <a:pt x="41" y="47"/>
                    <a:pt x="42" y="72"/>
                    <a:pt x="42" y="98"/>
                  </a:cubicBezTo>
                  <a:cubicBezTo>
                    <a:pt x="42" y="110"/>
                    <a:pt x="42" y="122"/>
                    <a:pt x="42" y="134"/>
                  </a:cubicBezTo>
                  <a:cubicBezTo>
                    <a:pt x="42" y="140"/>
                    <a:pt x="43" y="149"/>
                    <a:pt x="41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283450" y="2106613"/>
              <a:ext cx="247650" cy="376238"/>
            </a:xfrm>
            <a:custGeom>
              <a:avLst/>
              <a:gdLst>
                <a:gd name="T0" fmla="*/ 98 w 106"/>
                <a:gd name="T1" fmla="*/ 115 h 174"/>
                <a:gd name="T2" fmla="*/ 95 w 106"/>
                <a:gd name="T3" fmla="*/ 30 h 174"/>
                <a:gd name="T4" fmla="*/ 73 w 106"/>
                <a:gd name="T5" fmla="*/ 4 h 174"/>
                <a:gd name="T6" fmla="*/ 54 w 106"/>
                <a:gd name="T7" fmla="*/ 16 h 174"/>
                <a:gd name="T8" fmla="*/ 55 w 106"/>
                <a:gd name="T9" fmla="*/ 37 h 174"/>
                <a:gd name="T10" fmla="*/ 54 w 106"/>
                <a:gd name="T11" fmla="*/ 37 h 174"/>
                <a:gd name="T12" fmla="*/ 50 w 106"/>
                <a:gd name="T13" fmla="*/ 28 h 174"/>
                <a:gd name="T14" fmla="*/ 49 w 106"/>
                <a:gd name="T15" fmla="*/ 27 h 174"/>
                <a:gd name="T16" fmla="*/ 35 w 106"/>
                <a:gd name="T17" fmla="*/ 12 h 174"/>
                <a:gd name="T18" fmla="*/ 19 w 106"/>
                <a:gd name="T19" fmla="*/ 4 h 174"/>
                <a:gd name="T20" fmla="*/ 18 w 106"/>
                <a:gd name="T21" fmla="*/ 4 h 174"/>
                <a:gd name="T22" fmla="*/ 3 w 106"/>
                <a:gd name="T23" fmla="*/ 17 h 174"/>
                <a:gd name="T24" fmla="*/ 2 w 106"/>
                <a:gd name="T25" fmla="*/ 86 h 174"/>
                <a:gd name="T26" fmla="*/ 4 w 106"/>
                <a:gd name="T27" fmla="*/ 152 h 174"/>
                <a:gd name="T28" fmla="*/ 5 w 106"/>
                <a:gd name="T29" fmla="*/ 154 h 174"/>
                <a:gd name="T30" fmla="*/ 35 w 106"/>
                <a:gd name="T31" fmla="*/ 168 h 174"/>
                <a:gd name="T32" fmla="*/ 44 w 106"/>
                <a:gd name="T33" fmla="*/ 152 h 174"/>
                <a:gd name="T34" fmla="*/ 45 w 106"/>
                <a:gd name="T35" fmla="*/ 121 h 174"/>
                <a:gd name="T36" fmla="*/ 58 w 106"/>
                <a:gd name="T37" fmla="*/ 152 h 174"/>
                <a:gd name="T38" fmla="*/ 62 w 106"/>
                <a:gd name="T39" fmla="*/ 158 h 174"/>
                <a:gd name="T40" fmla="*/ 87 w 106"/>
                <a:gd name="T41" fmla="*/ 169 h 174"/>
                <a:gd name="T42" fmla="*/ 98 w 106"/>
                <a:gd name="T43" fmla="*/ 115 h 174"/>
                <a:gd name="T44" fmla="*/ 40 w 106"/>
                <a:gd name="T45" fmla="*/ 144 h 174"/>
                <a:gd name="T46" fmla="*/ 26 w 106"/>
                <a:gd name="T47" fmla="*/ 165 h 174"/>
                <a:gd name="T48" fmla="*/ 13 w 106"/>
                <a:gd name="T49" fmla="*/ 161 h 174"/>
                <a:gd name="T50" fmla="*/ 28 w 106"/>
                <a:gd name="T51" fmla="*/ 152 h 174"/>
                <a:gd name="T52" fmla="*/ 30 w 106"/>
                <a:gd name="T53" fmla="*/ 86 h 174"/>
                <a:gd name="T54" fmla="*/ 30 w 106"/>
                <a:gd name="T55" fmla="*/ 85 h 174"/>
                <a:gd name="T56" fmla="*/ 40 w 106"/>
                <a:gd name="T57" fmla="*/ 110 h 174"/>
                <a:gd name="T58" fmla="*/ 40 w 106"/>
                <a:gd name="T59" fmla="*/ 144 h 174"/>
                <a:gd name="T60" fmla="*/ 29 w 106"/>
                <a:gd name="T61" fmla="*/ 13 h 174"/>
                <a:gd name="T62" fmla="*/ 29 w 106"/>
                <a:gd name="T63" fmla="*/ 12 h 174"/>
                <a:gd name="T64" fmla="*/ 33 w 106"/>
                <a:gd name="T65" fmla="*/ 15 h 174"/>
                <a:gd name="T66" fmla="*/ 46 w 106"/>
                <a:gd name="T67" fmla="*/ 30 h 174"/>
                <a:gd name="T68" fmla="*/ 47 w 106"/>
                <a:gd name="T69" fmla="*/ 31 h 174"/>
                <a:gd name="T70" fmla="*/ 50 w 106"/>
                <a:gd name="T71" fmla="*/ 41 h 174"/>
                <a:gd name="T72" fmla="*/ 55 w 106"/>
                <a:gd name="T73" fmla="*/ 51 h 174"/>
                <a:gd name="T74" fmla="*/ 56 w 106"/>
                <a:gd name="T75" fmla="*/ 78 h 174"/>
                <a:gd name="T76" fmla="*/ 29 w 106"/>
                <a:gd name="T77" fmla="*/ 13 h 174"/>
                <a:gd name="T78" fmla="*/ 95 w 106"/>
                <a:gd name="T79" fmla="*/ 146 h 174"/>
                <a:gd name="T80" fmla="*/ 67 w 106"/>
                <a:gd name="T81" fmla="*/ 161 h 174"/>
                <a:gd name="T82" fmla="*/ 85 w 106"/>
                <a:gd name="T83" fmla="*/ 149 h 174"/>
                <a:gd name="T84" fmla="*/ 81 w 106"/>
                <a:gd name="T85" fmla="*/ 16 h 174"/>
                <a:gd name="T86" fmla="*/ 79 w 106"/>
                <a:gd name="T87" fmla="*/ 10 h 174"/>
                <a:gd name="T88" fmla="*/ 93 w 106"/>
                <a:gd name="T89" fmla="*/ 91 h 174"/>
                <a:gd name="T90" fmla="*/ 95 w 106"/>
                <a:gd name="T91" fmla="*/ 130 h 174"/>
                <a:gd name="T92" fmla="*/ 95 w 106"/>
                <a:gd name="T93" fmla="*/ 1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74">
                  <a:moveTo>
                    <a:pt x="98" y="115"/>
                  </a:moveTo>
                  <a:cubicBezTo>
                    <a:pt x="97" y="87"/>
                    <a:pt x="99" y="58"/>
                    <a:pt x="95" y="30"/>
                  </a:cubicBezTo>
                  <a:cubicBezTo>
                    <a:pt x="93" y="17"/>
                    <a:pt x="86" y="4"/>
                    <a:pt x="73" y="4"/>
                  </a:cubicBezTo>
                  <a:cubicBezTo>
                    <a:pt x="65" y="0"/>
                    <a:pt x="53" y="4"/>
                    <a:pt x="54" y="16"/>
                  </a:cubicBezTo>
                  <a:cubicBezTo>
                    <a:pt x="54" y="23"/>
                    <a:pt x="54" y="30"/>
                    <a:pt x="55" y="37"/>
                  </a:cubicBezTo>
                  <a:cubicBezTo>
                    <a:pt x="55" y="37"/>
                    <a:pt x="54" y="37"/>
                    <a:pt x="54" y="37"/>
                  </a:cubicBezTo>
                  <a:cubicBezTo>
                    <a:pt x="53" y="34"/>
                    <a:pt x="51" y="31"/>
                    <a:pt x="50" y="28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5" y="21"/>
                    <a:pt x="41" y="16"/>
                    <a:pt x="35" y="12"/>
                  </a:cubicBezTo>
                  <a:cubicBezTo>
                    <a:pt x="31" y="8"/>
                    <a:pt x="25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1" y="2"/>
                    <a:pt x="3" y="6"/>
                    <a:pt x="3" y="17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108"/>
                    <a:pt x="0" y="131"/>
                    <a:pt x="4" y="152"/>
                  </a:cubicBezTo>
                  <a:cubicBezTo>
                    <a:pt x="4" y="153"/>
                    <a:pt x="4" y="153"/>
                    <a:pt x="5" y="154"/>
                  </a:cubicBezTo>
                  <a:cubicBezTo>
                    <a:pt x="5" y="166"/>
                    <a:pt x="25" y="173"/>
                    <a:pt x="35" y="168"/>
                  </a:cubicBezTo>
                  <a:cubicBezTo>
                    <a:pt x="41" y="165"/>
                    <a:pt x="43" y="159"/>
                    <a:pt x="44" y="152"/>
                  </a:cubicBezTo>
                  <a:cubicBezTo>
                    <a:pt x="45" y="142"/>
                    <a:pt x="45" y="131"/>
                    <a:pt x="45" y="121"/>
                  </a:cubicBezTo>
                  <a:cubicBezTo>
                    <a:pt x="49" y="131"/>
                    <a:pt x="53" y="142"/>
                    <a:pt x="58" y="152"/>
                  </a:cubicBezTo>
                  <a:cubicBezTo>
                    <a:pt x="59" y="155"/>
                    <a:pt x="60" y="156"/>
                    <a:pt x="62" y="158"/>
                  </a:cubicBezTo>
                  <a:cubicBezTo>
                    <a:pt x="65" y="168"/>
                    <a:pt x="76" y="174"/>
                    <a:pt x="87" y="169"/>
                  </a:cubicBezTo>
                  <a:cubicBezTo>
                    <a:pt x="106" y="161"/>
                    <a:pt x="99" y="131"/>
                    <a:pt x="98" y="115"/>
                  </a:cubicBezTo>
                  <a:close/>
                  <a:moveTo>
                    <a:pt x="40" y="144"/>
                  </a:moveTo>
                  <a:cubicBezTo>
                    <a:pt x="40" y="154"/>
                    <a:pt x="39" y="165"/>
                    <a:pt x="26" y="165"/>
                  </a:cubicBezTo>
                  <a:cubicBezTo>
                    <a:pt x="23" y="166"/>
                    <a:pt x="17" y="164"/>
                    <a:pt x="13" y="161"/>
                  </a:cubicBezTo>
                  <a:cubicBezTo>
                    <a:pt x="19" y="162"/>
                    <a:pt x="26" y="159"/>
                    <a:pt x="28" y="152"/>
                  </a:cubicBezTo>
                  <a:cubicBezTo>
                    <a:pt x="32" y="131"/>
                    <a:pt x="30" y="108"/>
                    <a:pt x="30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3" y="93"/>
                    <a:pt x="37" y="102"/>
                    <a:pt x="40" y="110"/>
                  </a:cubicBezTo>
                  <a:cubicBezTo>
                    <a:pt x="40" y="121"/>
                    <a:pt x="40" y="133"/>
                    <a:pt x="40" y="144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2"/>
                    <a:pt x="29" y="12"/>
                  </a:cubicBezTo>
                  <a:cubicBezTo>
                    <a:pt x="30" y="13"/>
                    <a:pt x="32" y="14"/>
                    <a:pt x="33" y="15"/>
                  </a:cubicBezTo>
                  <a:cubicBezTo>
                    <a:pt x="39" y="19"/>
                    <a:pt x="43" y="25"/>
                    <a:pt x="46" y="30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8" y="34"/>
                    <a:pt x="49" y="38"/>
                    <a:pt x="50" y="41"/>
                  </a:cubicBezTo>
                  <a:cubicBezTo>
                    <a:pt x="52" y="44"/>
                    <a:pt x="53" y="48"/>
                    <a:pt x="55" y="51"/>
                  </a:cubicBezTo>
                  <a:cubicBezTo>
                    <a:pt x="56" y="60"/>
                    <a:pt x="56" y="69"/>
                    <a:pt x="56" y="78"/>
                  </a:cubicBezTo>
                  <a:cubicBezTo>
                    <a:pt x="47" y="56"/>
                    <a:pt x="38" y="35"/>
                    <a:pt x="29" y="13"/>
                  </a:cubicBezTo>
                  <a:close/>
                  <a:moveTo>
                    <a:pt x="95" y="146"/>
                  </a:moveTo>
                  <a:cubicBezTo>
                    <a:pt x="95" y="162"/>
                    <a:pt x="78" y="170"/>
                    <a:pt x="67" y="161"/>
                  </a:cubicBezTo>
                  <a:cubicBezTo>
                    <a:pt x="75" y="164"/>
                    <a:pt x="85" y="160"/>
                    <a:pt x="85" y="149"/>
                  </a:cubicBezTo>
                  <a:cubicBezTo>
                    <a:pt x="85" y="104"/>
                    <a:pt x="83" y="60"/>
                    <a:pt x="81" y="16"/>
                  </a:cubicBezTo>
                  <a:cubicBezTo>
                    <a:pt x="81" y="13"/>
                    <a:pt x="80" y="11"/>
                    <a:pt x="79" y="10"/>
                  </a:cubicBezTo>
                  <a:cubicBezTo>
                    <a:pt x="98" y="20"/>
                    <a:pt x="93" y="74"/>
                    <a:pt x="93" y="91"/>
                  </a:cubicBezTo>
                  <a:cubicBezTo>
                    <a:pt x="94" y="104"/>
                    <a:pt x="94" y="117"/>
                    <a:pt x="95" y="130"/>
                  </a:cubicBezTo>
                  <a:cubicBezTo>
                    <a:pt x="95" y="135"/>
                    <a:pt x="96" y="141"/>
                    <a:pt x="95" y="1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7527925" y="2105025"/>
              <a:ext cx="201612" cy="388938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750175" y="2074863"/>
              <a:ext cx="239712" cy="433388"/>
            </a:xfrm>
            <a:custGeom>
              <a:avLst/>
              <a:gdLst>
                <a:gd name="T0" fmla="*/ 92 w 102"/>
                <a:gd name="T1" fmla="*/ 111 h 201"/>
                <a:gd name="T2" fmla="*/ 72 w 102"/>
                <a:gd name="T3" fmla="*/ 83 h 201"/>
                <a:gd name="T4" fmla="*/ 59 w 102"/>
                <a:gd name="T5" fmla="*/ 69 h 201"/>
                <a:gd name="T6" fmla="*/ 51 w 102"/>
                <a:gd name="T7" fmla="*/ 43 h 201"/>
                <a:gd name="T8" fmla="*/ 51 w 102"/>
                <a:gd name="T9" fmla="*/ 42 h 201"/>
                <a:gd name="T10" fmla="*/ 54 w 102"/>
                <a:gd name="T11" fmla="*/ 46 h 201"/>
                <a:gd name="T12" fmla="*/ 72 w 102"/>
                <a:gd name="T13" fmla="*/ 55 h 201"/>
                <a:gd name="T14" fmla="*/ 86 w 102"/>
                <a:gd name="T15" fmla="*/ 30 h 201"/>
                <a:gd name="T16" fmla="*/ 27 w 102"/>
                <a:gd name="T17" fmla="*/ 11 h 201"/>
                <a:gd name="T18" fmla="*/ 1 w 102"/>
                <a:gd name="T19" fmla="*/ 52 h 201"/>
                <a:gd name="T20" fmla="*/ 44 w 102"/>
                <a:gd name="T21" fmla="*/ 111 h 201"/>
                <a:gd name="T22" fmla="*/ 54 w 102"/>
                <a:gd name="T23" fmla="*/ 153 h 201"/>
                <a:gd name="T24" fmla="*/ 49 w 102"/>
                <a:gd name="T25" fmla="*/ 157 h 201"/>
                <a:gd name="T26" fmla="*/ 42 w 102"/>
                <a:gd name="T27" fmla="*/ 135 h 201"/>
                <a:gd name="T28" fmla="*/ 31 w 102"/>
                <a:gd name="T29" fmla="*/ 130 h 201"/>
                <a:gd name="T30" fmla="*/ 27 w 102"/>
                <a:gd name="T31" fmla="*/ 129 h 201"/>
                <a:gd name="T32" fmla="*/ 24 w 102"/>
                <a:gd name="T33" fmla="*/ 130 h 201"/>
                <a:gd name="T34" fmla="*/ 21 w 102"/>
                <a:gd name="T35" fmla="*/ 130 h 201"/>
                <a:gd name="T36" fmla="*/ 12 w 102"/>
                <a:gd name="T37" fmla="*/ 139 h 201"/>
                <a:gd name="T38" fmla="*/ 22 w 102"/>
                <a:gd name="T39" fmla="*/ 176 h 201"/>
                <a:gd name="T40" fmla="*/ 95 w 102"/>
                <a:gd name="T41" fmla="*/ 165 h 201"/>
                <a:gd name="T42" fmla="*/ 92 w 102"/>
                <a:gd name="T43" fmla="*/ 111 h 201"/>
                <a:gd name="T44" fmla="*/ 68 w 102"/>
                <a:gd name="T45" fmla="*/ 13 h 201"/>
                <a:gd name="T46" fmla="*/ 82 w 102"/>
                <a:gd name="T47" fmla="*/ 34 h 201"/>
                <a:gd name="T48" fmla="*/ 77 w 102"/>
                <a:gd name="T49" fmla="*/ 47 h 201"/>
                <a:gd name="T50" fmla="*/ 65 w 102"/>
                <a:gd name="T51" fmla="*/ 51 h 201"/>
                <a:gd name="T52" fmla="*/ 66 w 102"/>
                <a:gd name="T53" fmla="*/ 50 h 201"/>
                <a:gd name="T54" fmla="*/ 43 w 102"/>
                <a:gd name="T55" fmla="*/ 9 h 201"/>
                <a:gd name="T56" fmla="*/ 42 w 102"/>
                <a:gd name="T57" fmla="*/ 9 h 201"/>
                <a:gd name="T58" fmla="*/ 68 w 102"/>
                <a:gd name="T59" fmla="*/ 13 h 201"/>
                <a:gd name="T60" fmla="*/ 37 w 102"/>
                <a:gd name="T61" fmla="*/ 150 h 201"/>
                <a:gd name="T62" fmla="*/ 35 w 102"/>
                <a:gd name="T63" fmla="*/ 135 h 201"/>
                <a:gd name="T64" fmla="*/ 43 w 102"/>
                <a:gd name="T65" fmla="*/ 141 h 201"/>
                <a:gd name="T66" fmla="*/ 45 w 102"/>
                <a:gd name="T67" fmla="*/ 158 h 201"/>
                <a:gd name="T68" fmla="*/ 45 w 102"/>
                <a:gd name="T69" fmla="*/ 158 h 201"/>
                <a:gd name="T70" fmla="*/ 37 w 102"/>
                <a:gd name="T71" fmla="*/ 150 h 201"/>
                <a:gd name="T72" fmla="*/ 89 w 102"/>
                <a:gd name="T73" fmla="*/ 169 h 201"/>
                <a:gd name="T74" fmla="*/ 41 w 102"/>
                <a:gd name="T75" fmla="*/ 185 h 201"/>
                <a:gd name="T76" fmla="*/ 49 w 102"/>
                <a:gd name="T77" fmla="*/ 185 h 201"/>
                <a:gd name="T78" fmla="*/ 81 w 102"/>
                <a:gd name="T79" fmla="*/ 128 h 201"/>
                <a:gd name="T80" fmla="*/ 63 w 102"/>
                <a:gd name="T81" fmla="*/ 91 h 201"/>
                <a:gd name="T82" fmla="*/ 33 w 102"/>
                <a:gd name="T83" fmla="*/ 63 h 201"/>
                <a:gd name="T84" fmla="*/ 28 w 102"/>
                <a:gd name="T85" fmla="*/ 44 h 201"/>
                <a:gd name="T86" fmla="*/ 45 w 102"/>
                <a:gd name="T87" fmla="*/ 36 h 201"/>
                <a:gd name="T88" fmla="*/ 49 w 102"/>
                <a:gd name="T89" fmla="*/ 40 h 201"/>
                <a:gd name="T90" fmla="*/ 44 w 102"/>
                <a:gd name="T91" fmla="*/ 59 h 201"/>
                <a:gd name="T92" fmla="*/ 82 w 102"/>
                <a:gd name="T93" fmla="*/ 103 h 201"/>
                <a:gd name="T94" fmla="*/ 89 w 102"/>
                <a:gd name="T95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201">
                  <a:moveTo>
                    <a:pt x="92" y="111"/>
                  </a:moveTo>
                  <a:cubicBezTo>
                    <a:pt x="87" y="101"/>
                    <a:pt x="80" y="92"/>
                    <a:pt x="72" y="83"/>
                  </a:cubicBezTo>
                  <a:cubicBezTo>
                    <a:pt x="68" y="79"/>
                    <a:pt x="64" y="74"/>
                    <a:pt x="59" y="69"/>
                  </a:cubicBezTo>
                  <a:cubicBezTo>
                    <a:pt x="56" y="66"/>
                    <a:pt x="34" y="47"/>
                    <a:pt x="51" y="43"/>
                  </a:cubicBezTo>
                  <a:cubicBezTo>
                    <a:pt x="51" y="43"/>
                    <a:pt x="51" y="43"/>
                    <a:pt x="51" y="42"/>
                  </a:cubicBezTo>
                  <a:cubicBezTo>
                    <a:pt x="52" y="44"/>
                    <a:pt x="53" y="45"/>
                    <a:pt x="54" y="46"/>
                  </a:cubicBezTo>
                  <a:cubicBezTo>
                    <a:pt x="57" y="53"/>
                    <a:pt x="64" y="56"/>
                    <a:pt x="72" y="55"/>
                  </a:cubicBezTo>
                  <a:cubicBezTo>
                    <a:pt x="82" y="52"/>
                    <a:pt x="87" y="41"/>
                    <a:pt x="86" y="30"/>
                  </a:cubicBezTo>
                  <a:cubicBezTo>
                    <a:pt x="80" y="4"/>
                    <a:pt x="47" y="0"/>
                    <a:pt x="27" y="11"/>
                  </a:cubicBezTo>
                  <a:cubicBezTo>
                    <a:pt x="11" y="16"/>
                    <a:pt x="0" y="34"/>
                    <a:pt x="1" y="52"/>
                  </a:cubicBezTo>
                  <a:cubicBezTo>
                    <a:pt x="2" y="80"/>
                    <a:pt x="29" y="91"/>
                    <a:pt x="44" y="111"/>
                  </a:cubicBezTo>
                  <a:cubicBezTo>
                    <a:pt x="52" y="121"/>
                    <a:pt x="61" y="140"/>
                    <a:pt x="54" y="153"/>
                  </a:cubicBezTo>
                  <a:cubicBezTo>
                    <a:pt x="53" y="155"/>
                    <a:pt x="51" y="157"/>
                    <a:pt x="49" y="157"/>
                  </a:cubicBezTo>
                  <a:cubicBezTo>
                    <a:pt x="52" y="150"/>
                    <a:pt x="48" y="140"/>
                    <a:pt x="42" y="135"/>
                  </a:cubicBezTo>
                  <a:cubicBezTo>
                    <a:pt x="39" y="132"/>
                    <a:pt x="35" y="130"/>
                    <a:pt x="31" y="130"/>
                  </a:cubicBezTo>
                  <a:cubicBezTo>
                    <a:pt x="30" y="129"/>
                    <a:pt x="28" y="129"/>
                    <a:pt x="27" y="129"/>
                  </a:cubicBezTo>
                  <a:cubicBezTo>
                    <a:pt x="26" y="129"/>
                    <a:pt x="25" y="129"/>
                    <a:pt x="24" y="130"/>
                  </a:cubicBezTo>
                  <a:cubicBezTo>
                    <a:pt x="23" y="130"/>
                    <a:pt x="22" y="130"/>
                    <a:pt x="21" y="130"/>
                  </a:cubicBezTo>
                  <a:cubicBezTo>
                    <a:pt x="17" y="131"/>
                    <a:pt x="13" y="135"/>
                    <a:pt x="12" y="139"/>
                  </a:cubicBezTo>
                  <a:cubicBezTo>
                    <a:pt x="8" y="153"/>
                    <a:pt x="12" y="167"/>
                    <a:pt x="22" y="176"/>
                  </a:cubicBezTo>
                  <a:cubicBezTo>
                    <a:pt x="41" y="201"/>
                    <a:pt x="82" y="196"/>
                    <a:pt x="95" y="165"/>
                  </a:cubicBezTo>
                  <a:cubicBezTo>
                    <a:pt x="102" y="148"/>
                    <a:pt x="100" y="128"/>
                    <a:pt x="92" y="111"/>
                  </a:cubicBezTo>
                  <a:close/>
                  <a:moveTo>
                    <a:pt x="68" y="13"/>
                  </a:moveTo>
                  <a:cubicBezTo>
                    <a:pt x="75" y="18"/>
                    <a:pt x="82" y="25"/>
                    <a:pt x="82" y="34"/>
                  </a:cubicBezTo>
                  <a:cubicBezTo>
                    <a:pt x="82" y="38"/>
                    <a:pt x="81" y="44"/>
                    <a:pt x="77" y="47"/>
                  </a:cubicBezTo>
                  <a:cubicBezTo>
                    <a:pt x="74" y="50"/>
                    <a:pt x="69" y="52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87" y="36"/>
                    <a:pt x="58" y="12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51" y="8"/>
                    <a:pt x="60" y="9"/>
                    <a:pt x="68" y="13"/>
                  </a:cubicBezTo>
                  <a:close/>
                  <a:moveTo>
                    <a:pt x="37" y="150"/>
                  </a:moveTo>
                  <a:cubicBezTo>
                    <a:pt x="36" y="144"/>
                    <a:pt x="38" y="140"/>
                    <a:pt x="35" y="135"/>
                  </a:cubicBezTo>
                  <a:cubicBezTo>
                    <a:pt x="38" y="136"/>
                    <a:pt x="41" y="138"/>
                    <a:pt x="43" y="141"/>
                  </a:cubicBezTo>
                  <a:cubicBezTo>
                    <a:pt x="46" y="146"/>
                    <a:pt x="46" y="152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41" y="158"/>
                    <a:pt x="38" y="156"/>
                    <a:pt x="37" y="150"/>
                  </a:cubicBezTo>
                  <a:close/>
                  <a:moveTo>
                    <a:pt x="89" y="169"/>
                  </a:moveTo>
                  <a:cubicBezTo>
                    <a:pt x="78" y="188"/>
                    <a:pt x="58" y="192"/>
                    <a:pt x="41" y="185"/>
                  </a:cubicBezTo>
                  <a:cubicBezTo>
                    <a:pt x="43" y="185"/>
                    <a:pt x="46" y="186"/>
                    <a:pt x="49" y="185"/>
                  </a:cubicBezTo>
                  <a:cubicBezTo>
                    <a:pt x="78" y="182"/>
                    <a:pt x="86" y="152"/>
                    <a:pt x="81" y="128"/>
                  </a:cubicBezTo>
                  <a:cubicBezTo>
                    <a:pt x="78" y="115"/>
                    <a:pt x="72" y="102"/>
                    <a:pt x="63" y="91"/>
                  </a:cubicBezTo>
                  <a:cubicBezTo>
                    <a:pt x="54" y="81"/>
                    <a:pt x="41" y="74"/>
                    <a:pt x="33" y="63"/>
                  </a:cubicBezTo>
                  <a:cubicBezTo>
                    <a:pt x="28" y="57"/>
                    <a:pt x="26" y="51"/>
                    <a:pt x="28" y="44"/>
                  </a:cubicBezTo>
                  <a:cubicBezTo>
                    <a:pt x="31" y="37"/>
                    <a:pt x="38" y="33"/>
                    <a:pt x="45" y="36"/>
                  </a:cubicBezTo>
                  <a:cubicBezTo>
                    <a:pt x="46" y="37"/>
                    <a:pt x="47" y="38"/>
                    <a:pt x="49" y="40"/>
                  </a:cubicBezTo>
                  <a:cubicBezTo>
                    <a:pt x="40" y="42"/>
                    <a:pt x="39" y="52"/>
                    <a:pt x="44" y="59"/>
                  </a:cubicBezTo>
                  <a:cubicBezTo>
                    <a:pt x="55" y="75"/>
                    <a:pt x="72" y="86"/>
                    <a:pt x="82" y="103"/>
                  </a:cubicBezTo>
                  <a:cubicBezTo>
                    <a:pt x="95" y="122"/>
                    <a:pt x="101" y="148"/>
                    <a:pt x="89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8004175" y="2081213"/>
              <a:ext cx="230187" cy="395288"/>
            </a:xfrm>
            <a:custGeom>
              <a:avLst/>
              <a:gdLst>
                <a:gd name="T0" fmla="*/ 92 w 99"/>
                <a:gd name="T1" fmla="*/ 107 h 183"/>
                <a:gd name="T2" fmla="*/ 77 w 99"/>
                <a:gd name="T3" fmla="*/ 79 h 183"/>
                <a:gd name="T4" fmla="*/ 63 w 99"/>
                <a:gd name="T5" fmla="*/ 63 h 183"/>
                <a:gd name="T6" fmla="*/ 56 w 99"/>
                <a:gd name="T7" fmla="*/ 56 h 183"/>
                <a:gd name="T8" fmla="*/ 52 w 99"/>
                <a:gd name="T9" fmla="*/ 38 h 183"/>
                <a:gd name="T10" fmla="*/ 53 w 99"/>
                <a:gd name="T11" fmla="*/ 40 h 183"/>
                <a:gd name="T12" fmla="*/ 56 w 99"/>
                <a:gd name="T13" fmla="*/ 45 h 183"/>
                <a:gd name="T14" fmla="*/ 76 w 99"/>
                <a:gd name="T15" fmla="*/ 55 h 183"/>
                <a:gd name="T16" fmla="*/ 89 w 99"/>
                <a:gd name="T17" fmla="*/ 35 h 183"/>
                <a:gd name="T18" fmla="*/ 38 w 99"/>
                <a:gd name="T19" fmla="*/ 3 h 183"/>
                <a:gd name="T20" fmla="*/ 37 w 99"/>
                <a:gd name="T21" fmla="*/ 4 h 183"/>
                <a:gd name="T22" fmla="*/ 4 w 99"/>
                <a:gd name="T23" fmla="*/ 36 h 183"/>
                <a:gd name="T24" fmla="*/ 33 w 99"/>
                <a:gd name="T25" fmla="*/ 91 h 183"/>
                <a:gd name="T26" fmla="*/ 52 w 99"/>
                <a:gd name="T27" fmla="*/ 121 h 183"/>
                <a:gd name="T28" fmla="*/ 51 w 99"/>
                <a:gd name="T29" fmla="*/ 138 h 183"/>
                <a:gd name="T30" fmla="*/ 50 w 99"/>
                <a:gd name="T31" fmla="*/ 139 h 183"/>
                <a:gd name="T32" fmla="*/ 48 w 99"/>
                <a:gd name="T33" fmla="*/ 130 h 183"/>
                <a:gd name="T34" fmla="*/ 44 w 99"/>
                <a:gd name="T35" fmla="*/ 123 h 183"/>
                <a:gd name="T36" fmla="*/ 25 w 99"/>
                <a:gd name="T37" fmla="*/ 121 h 183"/>
                <a:gd name="T38" fmla="*/ 24 w 99"/>
                <a:gd name="T39" fmla="*/ 122 h 183"/>
                <a:gd name="T40" fmla="*/ 12 w 99"/>
                <a:gd name="T41" fmla="*/ 134 h 183"/>
                <a:gd name="T42" fmla="*/ 18 w 99"/>
                <a:gd name="T43" fmla="*/ 156 h 183"/>
                <a:gd name="T44" fmla="*/ 45 w 99"/>
                <a:gd name="T45" fmla="*/ 180 h 183"/>
                <a:gd name="T46" fmla="*/ 84 w 99"/>
                <a:gd name="T47" fmla="*/ 164 h 183"/>
                <a:gd name="T48" fmla="*/ 92 w 99"/>
                <a:gd name="T49" fmla="*/ 107 h 183"/>
                <a:gd name="T50" fmla="*/ 85 w 99"/>
                <a:gd name="T51" fmla="*/ 36 h 183"/>
                <a:gd name="T52" fmla="*/ 73 w 99"/>
                <a:gd name="T53" fmla="*/ 52 h 183"/>
                <a:gd name="T54" fmla="*/ 62 w 99"/>
                <a:gd name="T55" fmla="*/ 48 h 183"/>
                <a:gd name="T56" fmla="*/ 76 w 99"/>
                <a:gd name="T57" fmla="*/ 37 h 183"/>
                <a:gd name="T58" fmla="*/ 56 w 99"/>
                <a:gd name="T59" fmla="*/ 7 h 183"/>
                <a:gd name="T60" fmla="*/ 78 w 99"/>
                <a:gd name="T61" fmla="*/ 16 h 183"/>
                <a:gd name="T62" fmla="*/ 85 w 99"/>
                <a:gd name="T63" fmla="*/ 36 h 183"/>
                <a:gd name="T64" fmla="*/ 37 w 99"/>
                <a:gd name="T65" fmla="*/ 124 h 183"/>
                <a:gd name="T66" fmla="*/ 45 w 99"/>
                <a:gd name="T67" fmla="*/ 135 h 183"/>
                <a:gd name="T68" fmla="*/ 46 w 99"/>
                <a:gd name="T69" fmla="*/ 142 h 183"/>
                <a:gd name="T70" fmla="*/ 37 w 99"/>
                <a:gd name="T71" fmla="*/ 131 h 183"/>
                <a:gd name="T72" fmla="*/ 32 w 99"/>
                <a:gd name="T73" fmla="*/ 123 h 183"/>
                <a:gd name="T74" fmla="*/ 37 w 99"/>
                <a:gd name="T75" fmla="*/ 124 h 183"/>
                <a:gd name="T76" fmla="*/ 81 w 99"/>
                <a:gd name="T77" fmla="*/ 162 h 183"/>
                <a:gd name="T78" fmla="*/ 28 w 99"/>
                <a:gd name="T79" fmla="*/ 166 h 183"/>
                <a:gd name="T80" fmla="*/ 50 w 99"/>
                <a:gd name="T81" fmla="*/ 171 h 183"/>
                <a:gd name="T82" fmla="*/ 80 w 99"/>
                <a:gd name="T83" fmla="*/ 125 h 183"/>
                <a:gd name="T84" fmla="*/ 49 w 99"/>
                <a:gd name="T85" fmla="*/ 69 h 183"/>
                <a:gd name="T86" fmla="*/ 30 w 99"/>
                <a:gd name="T87" fmla="*/ 39 h 183"/>
                <a:gd name="T88" fmla="*/ 49 w 99"/>
                <a:gd name="T89" fmla="*/ 33 h 183"/>
                <a:gd name="T90" fmla="*/ 43 w 99"/>
                <a:gd name="T91" fmla="*/ 46 h 183"/>
                <a:gd name="T92" fmla="*/ 53 w 99"/>
                <a:gd name="T93" fmla="*/ 59 h 183"/>
                <a:gd name="T94" fmla="*/ 78 w 99"/>
                <a:gd name="T95" fmla="*/ 88 h 183"/>
                <a:gd name="T96" fmla="*/ 81 w 99"/>
                <a:gd name="T97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83">
                  <a:moveTo>
                    <a:pt x="92" y="107"/>
                  </a:moveTo>
                  <a:cubicBezTo>
                    <a:pt x="89" y="97"/>
                    <a:pt x="83" y="87"/>
                    <a:pt x="77" y="79"/>
                  </a:cubicBezTo>
                  <a:cubicBezTo>
                    <a:pt x="73" y="73"/>
                    <a:pt x="68" y="68"/>
                    <a:pt x="63" y="63"/>
                  </a:cubicBezTo>
                  <a:cubicBezTo>
                    <a:pt x="61" y="61"/>
                    <a:pt x="58" y="59"/>
                    <a:pt x="56" y="56"/>
                  </a:cubicBezTo>
                  <a:cubicBezTo>
                    <a:pt x="50" y="52"/>
                    <a:pt x="49" y="46"/>
                    <a:pt x="52" y="38"/>
                  </a:cubicBezTo>
                  <a:cubicBezTo>
                    <a:pt x="52" y="39"/>
                    <a:pt x="53" y="39"/>
                    <a:pt x="53" y="40"/>
                  </a:cubicBezTo>
                  <a:cubicBezTo>
                    <a:pt x="54" y="42"/>
                    <a:pt x="55" y="44"/>
                    <a:pt x="56" y="45"/>
                  </a:cubicBezTo>
                  <a:cubicBezTo>
                    <a:pt x="59" y="52"/>
                    <a:pt x="69" y="57"/>
                    <a:pt x="76" y="55"/>
                  </a:cubicBezTo>
                  <a:cubicBezTo>
                    <a:pt x="86" y="53"/>
                    <a:pt x="89" y="44"/>
                    <a:pt x="89" y="35"/>
                  </a:cubicBezTo>
                  <a:cubicBezTo>
                    <a:pt x="90" y="8"/>
                    <a:pt x="60" y="0"/>
                    <a:pt x="38" y="3"/>
                  </a:cubicBezTo>
                  <a:cubicBezTo>
                    <a:pt x="37" y="3"/>
                    <a:pt x="37" y="3"/>
                    <a:pt x="37" y="4"/>
                  </a:cubicBezTo>
                  <a:cubicBezTo>
                    <a:pt x="20" y="6"/>
                    <a:pt x="7" y="20"/>
                    <a:pt x="4" y="36"/>
                  </a:cubicBezTo>
                  <a:cubicBezTo>
                    <a:pt x="0" y="60"/>
                    <a:pt x="19" y="76"/>
                    <a:pt x="33" y="91"/>
                  </a:cubicBezTo>
                  <a:cubicBezTo>
                    <a:pt x="41" y="100"/>
                    <a:pt x="50" y="109"/>
                    <a:pt x="52" y="121"/>
                  </a:cubicBezTo>
                  <a:cubicBezTo>
                    <a:pt x="53" y="125"/>
                    <a:pt x="54" y="134"/>
                    <a:pt x="51" y="138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48" y="137"/>
                    <a:pt x="49" y="133"/>
                    <a:pt x="48" y="130"/>
                  </a:cubicBezTo>
                  <a:cubicBezTo>
                    <a:pt x="48" y="127"/>
                    <a:pt x="46" y="125"/>
                    <a:pt x="44" y="123"/>
                  </a:cubicBezTo>
                  <a:cubicBezTo>
                    <a:pt x="39" y="119"/>
                    <a:pt x="30" y="118"/>
                    <a:pt x="25" y="121"/>
                  </a:cubicBezTo>
                  <a:cubicBezTo>
                    <a:pt x="24" y="121"/>
                    <a:pt x="24" y="121"/>
                    <a:pt x="24" y="122"/>
                  </a:cubicBezTo>
                  <a:cubicBezTo>
                    <a:pt x="18" y="122"/>
                    <a:pt x="13" y="127"/>
                    <a:pt x="12" y="134"/>
                  </a:cubicBezTo>
                  <a:cubicBezTo>
                    <a:pt x="12" y="142"/>
                    <a:pt x="14" y="149"/>
                    <a:pt x="18" y="156"/>
                  </a:cubicBezTo>
                  <a:cubicBezTo>
                    <a:pt x="21" y="168"/>
                    <a:pt x="32" y="177"/>
                    <a:pt x="45" y="180"/>
                  </a:cubicBezTo>
                  <a:cubicBezTo>
                    <a:pt x="60" y="183"/>
                    <a:pt x="75" y="175"/>
                    <a:pt x="84" y="164"/>
                  </a:cubicBezTo>
                  <a:cubicBezTo>
                    <a:pt x="97" y="148"/>
                    <a:pt x="98" y="126"/>
                    <a:pt x="92" y="107"/>
                  </a:cubicBezTo>
                  <a:close/>
                  <a:moveTo>
                    <a:pt x="85" y="36"/>
                  </a:moveTo>
                  <a:cubicBezTo>
                    <a:pt x="85" y="44"/>
                    <a:pt x="83" y="51"/>
                    <a:pt x="73" y="52"/>
                  </a:cubicBezTo>
                  <a:cubicBezTo>
                    <a:pt x="70" y="52"/>
                    <a:pt x="65" y="51"/>
                    <a:pt x="62" y="48"/>
                  </a:cubicBezTo>
                  <a:cubicBezTo>
                    <a:pt x="69" y="49"/>
                    <a:pt x="75" y="45"/>
                    <a:pt x="76" y="37"/>
                  </a:cubicBezTo>
                  <a:cubicBezTo>
                    <a:pt x="77" y="24"/>
                    <a:pt x="68" y="12"/>
                    <a:pt x="56" y="7"/>
                  </a:cubicBezTo>
                  <a:cubicBezTo>
                    <a:pt x="64" y="8"/>
                    <a:pt x="72" y="10"/>
                    <a:pt x="78" y="16"/>
                  </a:cubicBezTo>
                  <a:cubicBezTo>
                    <a:pt x="84" y="22"/>
                    <a:pt x="86" y="29"/>
                    <a:pt x="85" y="36"/>
                  </a:cubicBezTo>
                  <a:close/>
                  <a:moveTo>
                    <a:pt x="37" y="124"/>
                  </a:moveTo>
                  <a:cubicBezTo>
                    <a:pt x="42" y="125"/>
                    <a:pt x="45" y="129"/>
                    <a:pt x="45" y="135"/>
                  </a:cubicBezTo>
                  <a:cubicBezTo>
                    <a:pt x="45" y="137"/>
                    <a:pt x="45" y="140"/>
                    <a:pt x="46" y="142"/>
                  </a:cubicBezTo>
                  <a:cubicBezTo>
                    <a:pt x="42" y="143"/>
                    <a:pt x="39" y="136"/>
                    <a:pt x="37" y="131"/>
                  </a:cubicBezTo>
                  <a:cubicBezTo>
                    <a:pt x="37" y="127"/>
                    <a:pt x="35" y="125"/>
                    <a:pt x="32" y="123"/>
                  </a:cubicBezTo>
                  <a:cubicBezTo>
                    <a:pt x="34" y="123"/>
                    <a:pt x="36" y="123"/>
                    <a:pt x="37" y="124"/>
                  </a:cubicBezTo>
                  <a:close/>
                  <a:moveTo>
                    <a:pt x="81" y="162"/>
                  </a:moveTo>
                  <a:cubicBezTo>
                    <a:pt x="66" y="180"/>
                    <a:pt x="41" y="180"/>
                    <a:pt x="28" y="166"/>
                  </a:cubicBezTo>
                  <a:cubicBezTo>
                    <a:pt x="34" y="170"/>
                    <a:pt x="42" y="173"/>
                    <a:pt x="50" y="171"/>
                  </a:cubicBezTo>
                  <a:cubicBezTo>
                    <a:pt x="71" y="167"/>
                    <a:pt x="81" y="144"/>
                    <a:pt x="80" y="125"/>
                  </a:cubicBezTo>
                  <a:cubicBezTo>
                    <a:pt x="79" y="102"/>
                    <a:pt x="64" y="85"/>
                    <a:pt x="49" y="69"/>
                  </a:cubicBezTo>
                  <a:cubicBezTo>
                    <a:pt x="41" y="61"/>
                    <a:pt x="28" y="52"/>
                    <a:pt x="30" y="39"/>
                  </a:cubicBezTo>
                  <a:cubicBezTo>
                    <a:pt x="32" y="27"/>
                    <a:pt x="42" y="27"/>
                    <a:pt x="49" y="33"/>
                  </a:cubicBezTo>
                  <a:cubicBezTo>
                    <a:pt x="44" y="36"/>
                    <a:pt x="42" y="40"/>
                    <a:pt x="43" y="46"/>
                  </a:cubicBezTo>
                  <a:cubicBezTo>
                    <a:pt x="44" y="51"/>
                    <a:pt x="49" y="55"/>
                    <a:pt x="53" y="59"/>
                  </a:cubicBezTo>
                  <a:cubicBezTo>
                    <a:pt x="62" y="68"/>
                    <a:pt x="71" y="77"/>
                    <a:pt x="78" y="88"/>
                  </a:cubicBezTo>
                  <a:cubicBezTo>
                    <a:pt x="93" y="109"/>
                    <a:pt x="99" y="140"/>
                    <a:pt x="81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4271963" y="3286125"/>
              <a:ext cx="166687" cy="571500"/>
            </a:xfrm>
            <a:custGeom>
              <a:avLst/>
              <a:gdLst>
                <a:gd name="T0" fmla="*/ 64 w 71"/>
                <a:gd name="T1" fmla="*/ 11 h 265"/>
                <a:gd name="T2" fmla="*/ 55 w 71"/>
                <a:gd name="T3" fmla="*/ 1 h 265"/>
                <a:gd name="T4" fmla="*/ 5 w 71"/>
                <a:gd name="T5" fmla="*/ 2 h 265"/>
                <a:gd name="T6" fmla="*/ 0 w 71"/>
                <a:gd name="T7" fmla="*/ 122 h 265"/>
                <a:gd name="T8" fmla="*/ 0 w 71"/>
                <a:gd name="T9" fmla="*/ 246 h 265"/>
                <a:gd name="T10" fmla="*/ 16 w 71"/>
                <a:gd name="T11" fmla="*/ 262 h 265"/>
                <a:gd name="T12" fmla="*/ 60 w 71"/>
                <a:gd name="T13" fmla="*/ 264 h 265"/>
                <a:gd name="T14" fmla="*/ 69 w 71"/>
                <a:gd name="T15" fmla="*/ 141 h 265"/>
                <a:gd name="T16" fmla="*/ 69 w 71"/>
                <a:gd name="T17" fmla="*/ 93 h 265"/>
                <a:gd name="T18" fmla="*/ 50 w 71"/>
                <a:gd name="T19" fmla="*/ 17 h 265"/>
                <a:gd name="T20" fmla="*/ 50 w 71"/>
                <a:gd name="T21" fmla="*/ 17 h 265"/>
                <a:gd name="T22" fmla="*/ 46 w 71"/>
                <a:gd name="T23" fmla="*/ 239 h 265"/>
                <a:gd name="T24" fmla="*/ 14 w 71"/>
                <a:gd name="T25" fmla="*/ 209 h 265"/>
                <a:gd name="T26" fmla="*/ 10 w 71"/>
                <a:gd name="T27" fmla="*/ 243 h 265"/>
                <a:gd name="T28" fmla="*/ 14 w 71"/>
                <a:gd name="T29" fmla="*/ 240 h 265"/>
                <a:gd name="T30" fmla="*/ 19 w 71"/>
                <a:gd name="T31" fmla="*/ 242 h 265"/>
                <a:gd name="T32" fmla="*/ 9 w 71"/>
                <a:gd name="T33" fmla="*/ 219 h 265"/>
                <a:gd name="T34" fmla="*/ 32 w 71"/>
                <a:gd name="T35" fmla="*/ 242 h 265"/>
                <a:gd name="T36" fmla="*/ 9 w 71"/>
                <a:gd name="T37" fmla="*/ 207 h 265"/>
                <a:gd name="T38" fmla="*/ 46 w 71"/>
                <a:gd name="T39" fmla="*/ 243 h 265"/>
                <a:gd name="T40" fmla="*/ 45 w 71"/>
                <a:gd name="T41" fmla="*/ 223 h 265"/>
                <a:gd name="T42" fmla="*/ 46 w 71"/>
                <a:gd name="T43" fmla="*/ 210 h 265"/>
                <a:gd name="T44" fmla="*/ 28 w 71"/>
                <a:gd name="T45" fmla="*/ 191 h 265"/>
                <a:gd name="T46" fmla="*/ 29 w 71"/>
                <a:gd name="T47" fmla="*/ 176 h 265"/>
                <a:gd name="T48" fmla="*/ 46 w 71"/>
                <a:gd name="T49" fmla="*/ 189 h 265"/>
                <a:gd name="T50" fmla="*/ 9 w 71"/>
                <a:gd name="T51" fmla="*/ 139 h 265"/>
                <a:gd name="T52" fmla="*/ 47 w 71"/>
                <a:gd name="T53" fmla="*/ 179 h 265"/>
                <a:gd name="T54" fmla="*/ 41 w 71"/>
                <a:gd name="T55" fmla="*/ 168 h 265"/>
                <a:gd name="T56" fmla="*/ 9 w 71"/>
                <a:gd name="T57" fmla="*/ 125 h 265"/>
                <a:gd name="T58" fmla="*/ 47 w 71"/>
                <a:gd name="T59" fmla="*/ 162 h 265"/>
                <a:gd name="T60" fmla="*/ 30 w 71"/>
                <a:gd name="T61" fmla="*/ 140 h 265"/>
                <a:gd name="T62" fmla="*/ 48 w 71"/>
                <a:gd name="T63" fmla="*/ 146 h 265"/>
                <a:gd name="T64" fmla="*/ 48 w 71"/>
                <a:gd name="T65" fmla="*/ 141 h 265"/>
                <a:gd name="T66" fmla="*/ 48 w 71"/>
                <a:gd name="T67" fmla="*/ 127 h 265"/>
                <a:gd name="T68" fmla="*/ 9 w 71"/>
                <a:gd name="T69" fmla="*/ 80 h 265"/>
                <a:gd name="T70" fmla="*/ 33 w 71"/>
                <a:gd name="T71" fmla="*/ 88 h 265"/>
                <a:gd name="T72" fmla="*/ 48 w 71"/>
                <a:gd name="T73" fmla="*/ 122 h 265"/>
                <a:gd name="T74" fmla="*/ 32 w 71"/>
                <a:gd name="T75" fmla="*/ 83 h 265"/>
                <a:gd name="T76" fmla="*/ 33 w 71"/>
                <a:gd name="T77" fmla="*/ 70 h 265"/>
                <a:gd name="T78" fmla="*/ 48 w 71"/>
                <a:gd name="T79" fmla="*/ 101 h 265"/>
                <a:gd name="T80" fmla="*/ 42 w 71"/>
                <a:gd name="T81" fmla="*/ 77 h 265"/>
                <a:gd name="T82" fmla="*/ 10 w 71"/>
                <a:gd name="T83" fmla="*/ 24 h 265"/>
                <a:gd name="T84" fmla="*/ 49 w 71"/>
                <a:gd name="T85" fmla="*/ 66 h 265"/>
                <a:gd name="T86" fmla="*/ 9 w 71"/>
                <a:gd name="T87" fmla="*/ 7 h 265"/>
                <a:gd name="T88" fmla="*/ 32 w 71"/>
                <a:gd name="T89" fmla="*/ 31 h 265"/>
                <a:gd name="T90" fmla="*/ 49 w 71"/>
                <a:gd name="T91" fmla="*/ 43 h 265"/>
                <a:gd name="T92" fmla="*/ 27 w 71"/>
                <a:gd name="T93" fmla="*/ 10 h 265"/>
                <a:gd name="T94" fmla="*/ 49 w 71"/>
                <a:gd name="T95" fmla="*/ 43 h 265"/>
                <a:gd name="T96" fmla="*/ 39 w 71"/>
                <a:gd name="T97" fmla="*/ 10 h 265"/>
                <a:gd name="T98" fmla="*/ 49 w 71"/>
                <a:gd name="T99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265">
                  <a:moveTo>
                    <a:pt x="70" y="23"/>
                  </a:moveTo>
                  <a:cubicBezTo>
                    <a:pt x="71" y="22"/>
                    <a:pt x="71" y="21"/>
                    <a:pt x="70" y="20"/>
                  </a:cubicBezTo>
                  <a:cubicBezTo>
                    <a:pt x="69" y="17"/>
                    <a:pt x="66" y="14"/>
                    <a:pt x="64" y="11"/>
                  </a:cubicBezTo>
                  <a:cubicBezTo>
                    <a:pt x="63" y="8"/>
                    <a:pt x="61" y="5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37" y="2"/>
                    <a:pt x="22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0" y="22"/>
                    <a:pt x="1" y="40"/>
                    <a:pt x="1" y="59"/>
                  </a:cubicBezTo>
                  <a:cubicBezTo>
                    <a:pt x="0" y="80"/>
                    <a:pt x="0" y="101"/>
                    <a:pt x="0" y="122"/>
                  </a:cubicBezTo>
                  <a:cubicBezTo>
                    <a:pt x="0" y="163"/>
                    <a:pt x="0" y="204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7"/>
                    <a:pt x="1" y="248"/>
                    <a:pt x="2" y="249"/>
                  </a:cubicBezTo>
                  <a:cubicBezTo>
                    <a:pt x="3" y="251"/>
                    <a:pt x="5" y="253"/>
                    <a:pt x="7" y="256"/>
                  </a:cubicBezTo>
                  <a:cubicBezTo>
                    <a:pt x="9" y="258"/>
                    <a:pt x="12" y="261"/>
                    <a:pt x="16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31" y="265"/>
                    <a:pt x="46" y="265"/>
                    <a:pt x="60" y="264"/>
                  </a:cubicBezTo>
                  <a:cubicBezTo>
                    <a:pt x="62" y="264"/>
                    <a:pt x="63" y="263"/>
                    <a:pt x="63" y="261"/>
                  </a:cubicBezTo>
                  <a:cubicBezTo>
                    <a:pt x="64" y="261"/>
                    <a:pt x="66" y="260"/>
                    <a:pt x="66" y="259"/>
                  </a:cubicBezTo>
                  <a:cubicBezTo>
                    <a:pt x="70" y="220"/>
                    <a:pt x="68" y="180"/>
                    <a:pt x="69" y="141"/>
                  </a:cubicBezTo>
                  <a:cubicBezTo>
                    <a:pt x="69" y="128"/>
                    <a:pt x="69" y="115"/>
                    <a:pt x="69" y="102"/>
                  </a:cubicBezTo>
                  <a:cubicBezTo>
                    <a:pt x="69" y="100"/>
                    <a:pt x="70" y="98"/>
                    <a:pt x="70" y="96"/>
                  </a:cubicBezTo>
                  <a:cubicBezTo>
                    <a:pt x="70" y="95"/>
                    <a:pt x="70" y="94"/>
                    <a:pt x="69" y="93"/>
                  </a:cubicBezTo>
                  <a:cubicBezTo>
                    <a:pt x="70" y="70"/>
                    <a:pt x="70" y="47"/>
                    <a:pt x="70" y="24"/>
                  </a:cubicBezTo>
                  <a:cubicBezTo>
                    <a:pt x="70" y="23"/>
                    <a:pt x="70" y="23"/>
                    <a:pt x="70" y="23"/>
                  </a:cubicBezTo>
                  <a:close/>
                  <a:moveTo>
                    <a:pt x="50" y="17"/>
                  </a:moveTo>
                  <a:cubicBezTo>
                    <a:pt x="47" y="14"/>
                    <a:pt x="45" y="12"/>
                    <a:pt x="42" y="10"/>
                  </a:cubicBezTo>
                  <a:cubicBezTo>
                    <a:pt x="45" y="10"/>
                    <a:pt x="47" y="9"/>
                    <a:pt x="50" y="9"/>
                  </a:cubicBezTo>
                  <a:cubicBezTo>
                    <a:pt x="50" y="12"/>
                    <a:pt x="50" y="14"/>
                    <a:pt x="50" y="17"/>
                  </a:cubicBezTo>
                  <a:close/>
                  <a:moveTo>
                    <a:pt x="9" y="189"/>
                  </a:moveTo>
                  <a:cubicBezTo>
                    <a:pt x="20" y="202"/>
                    <a:pt x="32" y="216"/>
                    <a:pt x="45" y="227"/>
                  </a:cubicBezTo>
                  <a:cubicBezTo>
                    <a:pt x="45" y="231"/>
                    <a:pt x="45" y="235"/>
                    <a:pt x="46" y="239"/>
                  </a:cubicBezTo>
                  <a:cubicBezTo>
                    <a:pt x="40" y="234"/>
                    <a:pt x="34" y="229"/>
                    <a:pt x="28" y="223"/>
                  </a:cubicBezTo>
                  <a:cubicBezTo>
                    <a:pt x="25" y="220"/>
                    <a:pt x="22" y="217"/>
                    <a:pt x="18" y="214"/>
                  </a:cubicBezTo>
                  <a:cubicBezTo>
                    <a:pt x="17" y="212"/>
                    <a:pt x="16" y="211"/>
                    <a:pt x="14" y="209"/>
                  </a:cubicBezTo>
                  <a:cubicBezTo>
                    <a:pt x="14" y="209"/>
                    <a:pt x="11" y="206"/>
                    <a:pt x="9" y="205"/>
                  </a:cubicBezTo>
                  <a:cubicBezTo>
                    <a:pt x="9" y="200"/>
                    <a:pt x="9" y="194"/>
                    <a:pt x="9" y="189"/>
                  </a:cubicBezTo>
                  <a:close/>
                  <a:moveTo>
                    <a:pt x="10" y="243"/>
                  </a:moveTo>
                  <a:cubicBezTo>
                    <a:pt x="9" y="243"/>
                    <a:pt x="9" y="243"/>
                    <a:pt x="9" y="243"/>
                  </a:cubicBezTo>
                  <a:cubicBezTo>
                    <a:pt x="9" y="240"/>
                    <a:pt x="9" y="237"/>
                    <a:pt x="9" y="234"/>
                  </a:cubicBezTo>
                  <a:cubicBezTo>
                    <a:pt x="11" y="236"/>
                    <a:pt x="12" y="238"/>
                    <a:pt x="14" y="240"/>
                  </a:cubicBezTo>
                  <a:cubicBezTo>
                    <a:pt x="15" y="241"/>
                    <a:pt x="16" y="242"/>
                    <a:pt x="16" y="242"/>
                  </a:cubicBezTo>
                  <a:cubicBezTo>
                    <a:pt x="14" y="242"/>
                    <a:pt x="12" y="242"/>
                    <a:pt x="10" y="243"/>
                  </a:cubicBezTo>
                  <a:close/>
                  <a:moveTo>
                    <a:pt x="19" y="242"/>
                  </a:moveTo>
                  <a:cubicBezTo>
                    <a:pt x="18" y="241"/>
                    <a:pt x="17" y="240"/>
                    <a:pt x="16" y="240"/>
                  </a:cubicBezTo>
                  <a:cubicBezTo>
                    <a:pt x="14" y="237"/>
                    <a:pt x="11" y="234"/>
                    <a:pt x="9" y="231"/>
                  </a:cubicBezTo>
                  <a:cubicBezTo>
                    <a:pt x="9" y="227"/>
                    <a:pt x="9" y="223"/>
                    <a:pt x="9" y="219"/>
                  </a:cubicBezTo>
                  <a:cubicBezTo>
                    <a:pt x="14" y="227"/>
                    <a:pt x="21" y="236"/>
                    <a:pt x="28" y="243"/>
                  </a:cubicBezTo>
                  <a:cubicBezTo>
                    <a:pt x="25" y="243"/>
                    <a:pt x="22" y="242"/>
                    <a:pt x="19" y="242"/>
                  </a:cubicBezTo>
                  <a:close/>
                  <a:moveTo>
                    <a:pt x="32" y="242"/>
                  </a:moveTo>
                  <a:cubicBezTo>
                    <a:pt x="29" y="239"/>
                    <a:pt x="25" y="236"/>
                    <a:pt x="22" y="233"/>
                  </a:cubicBezTo>
                  <a:cubicBezTo>
                    <a:pt x="17" y="228"/>
                    <a:pt x="13" y="223"/>
                    <a:pt x="9" y="217"/>
                  </a:cubicBezTo>
                  <a:cubicBezTo>
                    <a:pt x="9" y="214"/>
                    <a:pt x="9" y="210"/>
                    <a:pt x="9" y="207"/>
                  </a:cubicBezTo>
                  <a:cubicBezTo>
                    <a:pt x="10" y="208"/>
                    <a:pt x="11" y="209"/>
                    <a:pt x="11" y="210"/>
                  </a:cubicBezTo>
                  <a:cubicBezTo>
                    <a:pt x="15" y="214"/>
                    <a:pt x="19" y="218"/>
                    <a:pt x="23" y="222"/>
                  </a:cubicBezTo>
                  <a:cubicBezTo>
                    <a:pt x="30" y="229"/>
                    <a:pt x="38" y="237"/>
                    <a:pt x="46" y="243"/>
                  </a:cubicBezTo>
                  <a:cubicBezTo>
                    <a:pt x="46" y="243"/>
                    <a:pt x="46" y="243"/>
                    <a:pt x="46" y="244"/>
                  </a:cubicBezTo>
                  <a:cubicBezTo>
                    <a:pt x="41" y="242"/>
                    <a:pt x="37" y="242"/>
                    <a:pt x="32" y="242"/>
                  </a:cubicBezTo>
                  <a:close/>
                  <a:moveTo>
                    <a:pt x="45" y="223"/>
                  </a:moveTo>
                  <a:cubicBezTo>
                    <a:pt x="33" y="210"/>
                    <a:pt x="21" y="199"/>
                    <a:pt x="9" y="187"/>
                  </a:cubicBezTo>
                  <a:cubicBezTo>
                    <a:pt x="9" y="182"/>
                    <a:pt x="9" y="177"/>
                    <a:pt x="9" y="172"/>
                  </a:cubicBezTo>
                  <a:cubicBezTo>
                    <a:pt x="19" y="186"/>
                    <a:pt x="31" y="200"/>
                    <a:pt x="46" y="210"/>
                  </a:cubicBezTo>
                  <a:cubicBezTo>
                    <a:pt x="46" y="214"/>
                    <a:pt x="45" y="218"/>
                    <a:pt x="45" y="223"/>
                  </a:cubicBezTo>
                  <a:close/>
                  <a:moveTo>
                    <a:pt x="46" y="205"/>
                  </a:moveTo>
                  <a:cubicBezTo>
                    <a:pt x="40" y="201"/>
                    <a:pt x="34" y="196"/>
                    <a:pt x="28" y="191"/>
                  </a:cubicBezTo>
                  <a:cubicBezTo>
                    <a:pt x="21" y="184"/>
                    <a:pt x="15" y="176"/>
                    <a:pt x="9" y="169"/>
                  </a:cubicBezTo>
                  <a:cubicBezTo>
                    <a:pt x="9" y="164"/>
                    <a:pt x="9" y="160"/>
                    <a:pt x="9" y="155"/>
                  </a:cubicBezTo>
                  <a:cubicBezTo>
                    <a:pt x="15" y="162"/>
                    <a:pt x="22" y="169"/>
                    <a:pt x="29" y="176"/>
                  </a:cubicBezTo>
                  <a:cubicBezTo>
                    <a:pt x="34" y="181"/>
                    <a:pt x="40" y="188"/>
                    <a:pt x="46" y="193"/>
                  </a:cubicBezTo>
                  <a:cubicBezTo>
                    <a:pt x="46" y="197"/>
                    <a:pt x="46" y="201"/>
                    <a:pt x="46" y="205"/>
                  </a:cubicBezTo>
                  <a:close/>
                  <a:moveTo>
                    <a:pt x="46" y="189"/>
                  </a:moveTo>
                  <a:cubicBezTo>
                    <a:pt x="41" y="184"/>
                    <a:pt x="35" y="179"/>
                    <a:pt x="30" y="174"/>
                  </a:cubicBezTo>
                  <a:cubicBezTo>
                    <a:pt x="23" y="167"/>
                    <a:pt x="16" y="160"/>
                    <a:pt x="9" y="153"/>
                  </a:cubicBezTo>
                  <a:cubicBezTo>
                    <a:pt x="9" y="148"/>
                    <a:pt x="9" y="144"/>
                    <a:pt x="9" y="139"/>
                  </a:cubicBezTo>
                  <a:cubicBezTo>
                    <a:pt x="16" y="146"/>
                    <a:pt x="23" y="154"/>
                    <a:pt x="30" y="161"/>
                  </a:cubicBezTo>
                  <a:cubicBezTo>
                    <a:pt x="33" y="165"/>
                    <a:pt x="37" y="169"/>
                    <a:pt x="41" y="173"/>
                  </a:cubicBezTo>
                  <a:cubicBezTo>
                    <a:pt x="43" y="175"/>
                    <a:pt x="45" y="177"/>
                    <a:pt x="47" y="179"/>
                  </a:cubicBezTo>
                  <a:cubicBezTo>
                    <a:pt x="46" y="182"/>
                    <a:pt x="46" y="186"/>
                    <a:pt x="46" y="189"/>
                  </a:cubicBezTo>
                  <a:close/>
                  <a:moveTo>
                    <a:pt x="47" y="174"/>
                  </a:moveTo>
                  <a:cubicBezTo>
                    <a:pt x="45" y="172"/>
                    <a:pt x="43" y="170"/>
                    <a:pt x="41" y="168"/>
                  </a:cubicBezTo>
                  <a:cubicBezTo>
                    <a:pt x="37" y="164"/>
                    <a:pt x="33" y="160"/>
                    <a:pt x="29" y="156"/>
                  </a:cubicBezTo>
                  <a:cubicBezTo>
                    <a:pt x="22" y="150"/>
                    <a:pt x="16" y="143"/>
                    <a:pt x="9" y="136"/>
                  </a:cubicBezTo>
                  <a:cubicBezTo>
                    <a:pt x="9" y="133"/>
                    <a:pt x="9" y="129"/>
                    <a:pt x="9" y="125"/>
                  </a:cubicBezTo>
                  <a:cubicBezTo>
                    <a:pt x="9" y="124"/>
                    <a:pt x="9" y="123"/>
                    <a:pt x="9" y="122"/>
                  </a:cubicBezTo>
                  <a:cubicBezTo>
                    <a:pt x="15" y="128"/>
                    <a:pt x="20" y="134"/>
                    <a:pt x="26" y="140"/>
                  </a:cubicBezTo>
                  <a:cubicBezTo>
                    <a:pt x="33" y="147"/>
                    <a:pt x="40" y="155"/>
                    <a:pt x="47" y="162"/>
                  </a:cubicBezTo>
                  <a:cubicBezTo>
                    <a:pt x="47" y="166"/>
                    <a:pt x="47" y="170"/>
                    <a:pt x="47" y="174"/>
                  </a:cubicBezTo>
                  <a:close/>
                  <a:moveTo>
                    <a:pt x="47" y="157"/>
                  </a:moveTo>
                  <a:cubicBezTo>
                    <a:pt x="42" y="151"/>
                    <a:pt x="36" y="145"/>
                    <a:pt x="30" y="140"/>
                  </a:cubicBezTo>
                  <a:cubicBezTo>
                    <a:pt x="23" y="133"/>
                    <a:pt x="16" y="126"/>
                    <a:pt x="9" y="119"/>
                  </a:cubicBezTo>
                  <a:cubicBezTo>
                    <a:pt x="9" y="114"/>
                    <a:pt x="9" y="109"/>
                    <a:pt x="9" y="104"/>
                  </a:cubicBezTo>
                  <a:cubicBezTo>
                    <a:pt x="21" y="119"/>
                    <a:pt x="34" y="134"/>
                    <a:pt x="48" y="146"/>
                  </a:cubicBezTo>
                  <a:cubicBezTo>
                    <a:pt x="48" y="150"/>
                    <a:pt x="48" y="153"/>
                    <a:pt x="47" y="157"/>
                  </a:cubicBezTo>
                  <a:close/>
                  <a:moveTo>
                    <a:pt x="48" y="128"/>
                  </a:moveTo>
                  <a:cubicBezTo>
                    <a:pt x="48" y="132"/>
                    <a:pt x="48" y="137"/>
                    <a:pt x="48" y="141"/>
                  </a:cubicBezTo>
                  <a:cubicBezTo>
                    <a:pt x="35" y="128"/>
                    <a:pt x="22" y="115"/>
                    <a:pt x="9" y="101"/>
                  </a:cubicBezTo>
                  <a:cubicBezTo>
                    <a:pt x="9" y="95"/>
                    <a:pt x="9" y="89"/>
                    <a:pt x="9" y="83"/>
                  </a:cubicBezTo>
                  <a:cubicBezTo>
                    <a:pt x="21" y="98"/>
                    <a:pt x="34" y="113"/>
                    <a:pt x="48" y="127"/>
                  </a:cubicBezTo>
                  <a:cubicBezTo>
                    <a:pt x="48" y="127"/>
                    <a:pt x="48" y="128"/>
                    <a:pt x="48" y="128"/>
                  </a:cubicBezTo>
                  <a:close/>
                  <a:moveTo>
                    <a:pt x="48" y="122"/>
                  </a:moveTo>
                  <a:cubicBezTo>
                    <a:pt x="35" y="108"/>
                    <a:pt x="22" y="94"/>
                    <a:pt x="9" y="80"/>
                  </a:cubicBezTo>
                  <a:cubicBezTo>
                    <a:pt x="9" y="76"/>
                    <a:pt x="9" y="72"/>
                    <a:pt x="9" y="68"/>
                  </a:cubicBezTo>
                  <a:cubicBezTo>
                    <a:pt x="9" y="65"/>
                    <a:pt x="9" y="63"/>
                    <a:pt x="9" y="60"/>
                  </a:cubicBezTo>
                  <a:cubicBezTo>
                    <a:pt x="17" y="70"/>
                    <a:pt x="25" y="79"/>
                    <a:pt x="33" y="88"/>
                  </a:cubicBezTo>
                  <a:cubicBezTo>
                    <a:pt x="37" y="93"/>
                    <a:pt x="41" y="98"/>
                    <a:pt x="45" y="102"/>
                  </a:cubicBezTo>
                  <a:cubicBezTo>
                    <a:pt x="46" y="104"/>
                    <a:pt x="47" y="105"/>
                    <a:pt x="48" y="107"/>
                  </a:cubicBezTo>
                  <a:cubicBezTo>
                    <a:pt x="48" y="112"/>
                    <a:pt x="48" y="117"/>
                    <a:pt x="48" y="122"/>
                  </a:cubicBezTo>
                  <a:close/>
                  <a:moveTo>
                    <a:pt x="48" y="101"/>
                  </a:moveTo>
                  <a:cubicBezTo>
                    <a:pt x="47" y="100"/>
                    <a:pt x="46" y="98"/>
                    <a:pt x="44" y="97"/>
                  </a:cubicBezTo>
                  <a:cubicBezTo>
                    <a:pt x="40" y="92"/>
                    <a:pt x="36" y="88"/>
                    <a:pt x="32" y="83"/>
                  </a:cubicBezTo>
                  <a:cubicBezTo>
                    <a:pt x="25" y="75"/>
                    <a:pt x="17" y="66"/>
                    <a:pt x="10" y="58"/>
                  </a:cubicBezTo>
                  <a:cubicBezTo>
                    <a:pt x="10" y="52"/>
                    <a:pt x="10" y="46"/>
                    <a:pt x="10" y="40"/>
                  </a:cubicBezTo>
                  <a:cubicBezTo>
                    <a:pt x="18" y="50"/>
                    <a:pt x="25" y="60"/>
                    <a:pt x="33" y="70"/>
                  </a:cubicBezTo>
                  <a:cubicBezTo>
                    <a:pt x="37" y="75"/>
                    <a:pt x="41" y="81"/>
                    <a:pt x="45" y="86"/>
                  </a:cubicBezTo>
                  <a:cubicBezTo>
                    <a:pt x="46" y="87"/>
                    <a:pt x="47" y="90"/>
                    <a:pt x="49" y="91"/>
                  </a:cubicBezTo>
                  <a:cubicBezTo>
                    <a:pt x="48" y="95"/>
                    <a:pt x="48" y="98"/>
                    <a:pt x="48" y="101"/>
                  </a:cubicBezTo>
                  <a:close/>
                  <a:moveTo>
                    <a:pt x="49" y="85"/>
                  </a:moveTo>
                  <a:cubicBezTo>
                    <a:pt x="48" y="85"/>
                    <a:pt x="48" y="84"/>
                    <a:pt x="47" y="84"/>
                  </a:cubicBezTo>
                  <a:cubicBezTo>
                    <a:pt x="45" y="82"/>
                    <a:pt x="43" y="79"/>
                    <a:pt x="42" y="77"/>
                  </a:cubicBezTo>
                  <a:cubicBezTo>
                    <a:pt x="38" y="72"/>
                    <a:pt x="34" y="68"/>
                    <a:pt x="31" y="63"/>
                  </a:cubicBezTo>
                  <a:cubicBezTo>
                    <a:pt x="24" y="55"/>
                    <a:pt x="17" y="46"/>
                    <a:pt x="10" y="38"/>
                  </a:cubicBezTo>
                  <a:cubicBezTo>
                    <a:pt x="10" y="33"/>
                    <a:pt x="10" y="29"/>
                    <a:pt x="10" y="24"/>
                  </a:cubicBezTo>
                  <a:cubicBezTo>
                    <a:pt x="23" y="40"/>
                    <a:pt x="35" y="56"/>
                    <a:pt x="49" y="72"/>
                  </a:cubicBezTo>
                  <a:cubicBezTo>
                    <a:pt x="49" y="76"/>
                    <a:pt x="49" y="81"/>
                    <a:pt x="49" y="85"/>
                  </a:cubicBezTo>
                  <a:close/>
                  <a:moveTo>
                    <a:pt x="49" y="66"/>
                  </a:moveTo>
                  <a:cubicBezTo>
                    <a:pt x="37" y="51"/>
                    <a:pt x="24" y="37"/>
                    <a:pt x="11" y="23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18"/>
                    <a:pt x="10" y="12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7" y="17"/>
                    <a:pt x="25" y="24"/>
                    <a:pt x="32" y="31"/>
                  </a:cubicBezTo>
                  <a:cubicBezTo>
                    <a:pt x="37" y="37"/>
                    <a:pt x="43" y="43"/>
                    <a:pt x="49" y="48"/>
                  </a:cubicBezTo>
                  <a:cubicBezTo>
                    <a:pt x="49" y="54"/>
                    <a:pt x="49" y="60"/>
                    <a:pt x="49" y="66"/>
                  </a:cubicBezTo>
                  <a:close/>
                  <a:moveTo>
                    <a:pt x="49" y="43"/>
                  </a:moveTo>
                  <a:cubicBezTo>
                    <a:pt x="44" y="38"/>
                    <a:pt x="38" y="33"/>
                    <a:pt x="33" y="28"/>
                  </a:cubicBezTo>
                  <a:cubicBezTo>
                    <a:pt x="26" y="21"/>
                    <a:pt x="20" y="14"/>
                    <a:pt x="12" y="8"/>
                  </a:cubicBezTo>
                  <a:cubicBezTo>
                    <a:pt x="17" y="9"/>
                    <a:pt x="22" y="10"/>
                    <a:pt x="27" y="10"/>
                  </a:cubicBezTo>
                  <a:cubicBezTo>
                    <a:pt x="30" y="14"/>
                    <a:pt x="34" y="18"/>
                    <a:pt x="38" y="22"/>
                  </a:cubicBezTo>
                  <a:cubicBezTo>
                    <a:pt x="42" y="26"/>
                    <a:pt x="45" y="30"/>
                    <a:pt x="49" y="34"/>
                  </a:cubicBezTo>
                  <a:cubicBezTo>
                    <a:pt x="49" y="37"/>
                    <a:pt x="49" y="40"/>
                    <a:pt x="49" y="43"/>
                  </a:cubicBezTo>
                  <a:close/>
                  <a:moveTo>
                    <a:pt x="41" y="20"/>
                  </a:moveTo>
                  <a:cubicBezTo>
                    <a:pt x="37" y="17"/>
                    <a:pt x="34" y="13"/>
                    <a:pt x="30" y="10"/>
                  </a:cubicBezTo>
                  <a:cubicBezTo>
                    <a:pt x="33" y="10"/>
                    <a:pt x="36" y="10"/>
                    <a:pt x="39" y="10"/>
                  </a:cubicBezTo>
                  <a:cubicBezTo>
                    <a:pt x="41" y="12"/>
                    <a:pt x="43" y="13"/>
                    <a:pt x="44" y="15"/>
                  </a:cubicBezTo>
                  <a:cubicBezTo>
                    <a:pt x="46" y="17"/>
                    <a:pt x="48" y="19"/>
                    <a:pt x="50" y="22"/>
                  </a:cubicBezTo>
                  <a:cubicBezTo>
                    <a:pt x="49" y="24"/>
                    <a:pt x="49" y="27"/>
                    <a:pt x="49" y="29"/>
                  </a:cubicBezTo>
                  <a:cubicBezTo>
                    <a:pt x="47" y="26"/>
                    <a:pt x="43" y="23"/>
                    <a:pt x="41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522788" y="3279775"/>
              <a:ext cx="336550" cy="588963"/>
            </a:xfrm>
            <a:custGeom>
              <a:avLst/>
              <a:gdLst>
                <a:gd name="T0" fmla="*/ 12 w 144"/>
                <a:gd name="T1" fmla="*/ 2 h 273"/>
                <a:gd name="T2" fmla="*/ 6 w 144"/>
                <a:gd name="T3" fmla="*/ 242 h 273"/>
                <a:gd name="T4" fmla="*/ 26 w 144"/>
                <a:gd name="T5" fmla="*/ 266 h 273"/>
                <a:gd name="T6" fmla="*/ 77 w 144"/>
                <a:gd name="T7" fmla="*/ 10 h 273"/>
                <a:gd name="T8" fmla="*/ 108 w 144"/>
                <a:gd name="T9" fmla="*/ 56 h 273"/>
                <a:gd name="T10" fmla="*/ 119 w 144"/>
                <a:gd name="T11" fmla="*/ 92 h 273"/>
                <a:gd name="T12" fmla="*/ 120 w 144"/>
                <a:gd name="T13" fmla="*/ 100 h 273"/>
                <a:gd name="T14" fmla="*/ 32 w 144"/>
                <a:gd name="T15" fmla="*/ 8 h 273"/>
                <a:gd name="T16" fmla="*/ 15 w 144"/>
                <a:gd name="T17" fmla="*/ 10 h 273"/>
                <a:gd name="T18" fmla="*/ 63 w 144"/>
                <a:gd name="T19" fmla="*/ 183 h 273"/>
                <a:gd name="T20" fmla="*/ 46 w 144"/>
                <a:gd name="T21" fmla="*/ 64 h 273"/>
                <a:gd name="T22" fmla="*/ 13 w 144"/>
                <a:gd name="T23" fmla="*/ 31 h 273"/>
                <a:gd name="T24" fmla="*/ 45 w 144"/>
                <a:gd name="T25" fmla="*/ 86 h 273"/>
                <a:gd name="T26" fmla="*/ 44 w 144"/>
                <a:gd name="T27" fmla="*/ 89 h 273"/>
                <a:gd name="T28" fmla="*/ 29 w 144"/>
                <a:gd name="T29" fmla="*/ 85 h 273"/>
                <a:gd name="T30" fmla="*/ 31 w 144"/>
                <a:gd name="T31" fmla="*/ 91 h 273"/>
                <a:gd name="T32" fmla="*/ 29 w 144"/>
                <a:gd name="T33" fmla="*/ 102 h 273"/>
                <a:gd name="T34" fmla="*/ 12 w 144"/>
                <a:gd name="T35" fmla="*/ 119 h 273"/>
                <a:gd name="T36" fmla="*/ 45 w 144"/>
                <a:gd name="T37" fmla="*/ 150 h 273"/>
                <a:gd name="T38" fmla="*/ 37 w 144"/>
                <a:gd name="T39" fmla="*/ 142 h 273"/>
                <a:gd name="T40" fmla="*/ 24 w 144"/>
                <a:gd name="T41" fmla="*/ 117 h 273"/>
                <a:gd name="T42" fmla="*/ 12 w 144"/>
                <a:gd name="T43" fmla="*/ 102 h 273"/>
                <a:gd name="T44" fmla="*/ 45 w 144"/>
                <a:gd name="T45" fmla="*/ 122 h 273"/>
                <a:gd name="T46" fmla="*/ 12 w 144"/>
                <a:gd name="T47" fmla="*/ 125 h 273"/>
                <a:gd name="T48" fmla="*/ 46 w 144"/>
                <a:gd name="T49" fmla="*/ 187 h 273"/>
                <a:gd name="T50" fmla="*/ 16 w 144"/>
                <a:gd name="T51" fmla="*/ 239 h 273"/>
                <a:gd name="T52" fmla="*/ 26 w 144"/>
                <a:gd name="T53" fmla="*/ 239 h 273"/>
                <a:gd name="T54" fmla="*/ 14 w 144"/>
                <a:gd name="T55" fmla="*/ 224 h 273"/>
                <a:gd name="T56" fmla="*/ 31 w 144"/>
                <a:gd name="T57" fmla="*/ 239 h 273"/>
                <a:gd name="T58" fmla="*/ 14 w 144"/>
                <a:gd name="T59" fmla="*/ 205 h 273"/>
                <a:gd name="T60" fmla="*/ 45 w 144"/>
                <a:gd name="T61" fmla="*/ 239 h 273"/>
                <a:gd name="T62" fmla="*/ 69 w 144"/>
                <a:gd name="T63" fmla="*/ 235 h 273"/>
                <a:gd name="T64" fmla="*/ 12 w 144"/>
                <a:gd name="T65" fmla="*/ 172 h 273"/>
                <a:gd name="T66" fmla="*/ 52 w 144"/>
                <a:gd name="T67" fmla="*/ 200 h 273"/>
                <a:gd name="T68" fmla="*/ 56 w 144"/>
                <a:gd name="T69" fmla="*/ 197 h 273"/>
                <a:gd name="T70" fmla="*/ 84 w 144"/>
                <a:gd name="T71" fmla="*/ 227 h 273"/>
                <a:gd name="T72" fmla="*/ 76 w 144"/>
                <a:gd name="T73" fmla="*/ 180 h 273"/>
                <a:gd name="T74" fmla="*/ 93 w 144"/>
                <a:gd name="T75" fmla="*/ 218 h 273"/>
                <a:gd name="T76" fmla="*/ 77 w 144"/>
                <a:gd name="T77" fmla="*/ 178 h 273"/>
                <a:gd name="T78" fmla="*/ 102 w 144"/>
                <a:gd name="T79" fmla="*/ 206 h 273"/>
                <a:gd name="T80" fmla="*/ 85 w 144"/>
                <a:gd name="T81" fmla="*/ 153 h 273"/>
                <a:gd name="T82" fmla="*/ 86 w 144"/>
                <a:gd name="T83" fmla="*/ 151 h 273"/>
                <a:gd name="T84" fmla="*/ 113 w 144"/>
                <a:gd name="T85" fmla="*/ 181 h 273"/>
                <a:gd name="T86" fmla="*/ 88 w 144"/>
                <a:gd name="T87" fmla="*/ 122 h 273"/>
                <a:gd name="T88" fmla="*/ 119 w 144"/>
                <a:gd name="T89" fmla="*/ 153 h 273"/>
                <a:gd name="T90" fmla="*/ 103 w 144"/>
                <a:gd name="T91" fmla="*/ 121 h 273"/>
                <a:gd name="T92" fmla="*/ 120 w 144"/>
                <a:gd name="T93" fmla="*/ 137 h 273"/>
                <a:gd name="T94" fmla="*/ 87 w 144"/>
                <a:gd name="T95" fmla="*/ 9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4" h="273">
                  <a:moveTo>
                    <a:pt x="77" y="10"/>
                  </a:moveTo>
                  <a:cubicBezTo>
                    <a:pt x="68" y="3"/>
                    <a:pt x="5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32" y="0"/>
                    <a:pt x="22" y="0"/>
                    <a:pt x="12" y="2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8" y="3"/>
                    <a:pt x="6" y="4"/>
                    <a:pt x="6" y="6"/>
                  </a:cubicBezTo>
                  <a:cubicBezTo>
                    <a:pt x="0" y="44"/>
                    <a:pt x="3" y="84"/>
                    <a:pt x="3" y="122"/>
                  </a:cubicBezTo>
                  <a:cubicBezTo>
                    <a:pt x="3" y="162"/>
                    <a:pt x="4" y="202"/>
                    <a:pt x="6" y="242"/>
                  </a:cubicBezTo>
                  <a:cubicBezTo>
                    <a:pt x="6" y="244"/>
                    <a:pt x="7" y="245"/>
                    <a:pt x="8" y="246"/>
                  </a:cubicBezTo>
                  <a:cubicBezTo>
                    <a:pt x="8" y="247"/>
                    <a:pt x="8" y="247"/>
                    <a:pt x="9" y="248"/>
                  </a:cubicBezTo>
                  <a:cubicBezTo>
                    <a:pt x="12" y="251"/>
                    <a:pt x="15" y="254"/>
                    <a:pt x="18" y="257"/>
                  </a:cubicBezTo>
                  <a:cubicBezTo>
                    <a:pt x="20" y="260"/>
                    <a:pt x="23" y="263"/>
                    <a:pt x="26" y="266"/>
                  </a:cubicBezTo>
                  <a:cubicBezTo>
                    <a:pt x="28" y="267"/>
                    <a:pt x="30" y="266"/>
                    <a:pt x="31" y="265"/>
                  </a:cubicBezTo>
                  <a:cubicBezTo>
                    <a:pt x="58" y="273"/>
                    <a:pt x="87" y="255"/>
                    <a:pt x="106" y="236"/>
                  </a:cubicBezTo>
                  <a:cubicBezTo>
                    <a:pt x="127" y="214"/>
                    <a:pt x="136" y="187"/>
                    <a:pt x="139" y="157"/>
                  </a:cubicBezTo>
                  <a:cubicBezTo>
                    <a:pt x="144" y="106"/>
                    <a:pt x="137" y="26"/>
                    <a:pt x="77" y="10"/>
                  </a:cubicBezTo>
                  <a:close/>
                  <a:moveTo>
                    <a:pt x="108" y="56"/>
                  </a:moveTo>
                  <a:cubicBezTo>
                    <a:pt x="101" y="46"/>
                    <a:pt x="93" y="37"/>
                    <a:pt x="86" y="27"/>
                  </a:cubicBezTo>
                  <a:cubicBezTo>
                    <a:pt x="88" y="30"/>
                    <a:pt x="91" y="32"/>
                    <a:pt x="94" y="35"/>
                  </a:cubicBezTo>
                  <a:cubicBezTo>
                    <a:pt x="100" y="41"/>
                    <a:pt x="105" y="48"/>
                    <a:pt x="108" y="56"/>
                  </a:cubicBezTo>
                  <a:close/>
                  <a:moveTo>
                    <a:pt x="80" y="23"/>
                  </a:moveTo>
                  <a:cubicBezTo>
                    <a:pt x="80" y="23"/>
                    <a:pt x="80" y="23"/>
                    <a:pt x="80" y="24"/>
                  </a:cubicBezTo>
                  <a:cubicBezTo>
                    <a:pt x="91" y="39"/>
                    <a:pt x="102" y="57"/>
                    <a:pt x="114" y="71"/>
                  </a:cubicBezTo>
                  <a:cubicBezTo>
                    <a:pt x="116" y="78"/>
                    <a:pt x="118" y="85"/>
                    <a:pt x="119" y="92"/>
                  </a:cubicBezTo>
                  <a:cubicBezTo>
                    <a:pt x="102" y="64"/>
                    <a:pt x="79" y="37"/>
                    <a:pt x="56" y="12"/>
                  </a:cubicBezTo>
                  <a:cubicBezTo>
                    <a:pt x="65" y="15"/>
                    <a:pt x="73" y="18"/>
                    <a:pt x="80" y="23"/>
                  </a:cubicBezTo>
                  <a:close/>
                  <a:moveTo>
                    <a:pt x="52" y="11"/>
                  </a:moveTo>
                  <a:cubicBezTo>
                    <a:pt x="76" y="40"/>
                    <a:pt x="97" y="71"/>
                    <a:pt x="120" y="100"/>
                  </a:cubicBezTo>
                  <a:cubicBezTo>
                    <a:pt x="120" y="105"/>
                    <a:pt x="121" y="111"/>
                    <a:pt x="121" y="116"/>
                  </a:cubicBezTo>
                  <a:cubicBezTo>
                    <a:pt x="94" y="79"/>
                    <a:pt x="66" y="42"/>
                    <a:pt x="34" y="8"/>
                  </a:cubicBezTo>
                  <a:cubicBezTo>
                    <a:pt x="40" y="9"/>
                    <a:pt x="47" y="10"/>
                    <a:pt x="52" y="11"/>
                  </a:cubicBezTo>
                  <a:close/>
                  <a:moveTo>
                    <a:pt x="32" y="8"/>
                  </a:moveTo>
                  <a:cubicBezTo>
                    <a:pt x="45" y="24"/>
                    <a:pt x="58" y="40"/>
                    <a:pt x="70" y="56"/>
                  </a:cubicBezTo>
                  <a:cubicBezTo>
                    <a:pt x="66" y="52"/>
                    <a:pt x="61" y="49"/>
                    <a:pt x="55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0" y="34"/>
                    <a:pt x="28" y="21"/>
                    <a:pt x="15" y="10"/>
                  </a:cubicBezTo>
                  <a:cubicBezTo>
                    <a:pt x="20" y="9"/>
                    <a:pt x="26" y="8"/>
                    <a:pt x="32" y="8"/>
                  </a:cubicBezTo>
                  <a:close/>
                  <a:moveTo>
                    <a:pt x="66" y="65"/>
                  </a:moveTo>
                  <a:cubicBezTo>
                    <a:pt x="77" y="79"/>
                    <a:pt x="79" y="103"/>
                    <a:pt x="79" y="119"/>
                  </a:cubicBezTo>
                  <a:cubicBezTo>
                    <a:pt x="79" y="135"/>
                    <a:pt x="77" y="167"/>
                    <a:pt x="63" y="183"/>
                  </a:cubicBezTo>
                  <a:cubicBezTo>
                    <a:pt x="66" y="144"/>
                    <a:pt x="66" y="104"/>
                    <a:pt x="66" y="65"/>
                  </a:cubicBezTo>
                  <a:close/>
                  <a:moveTo>
                    <a:pt x="48" y="50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7" y="55"/>
                    <a:pt x="47" y="60"/>
                    <a:pt x="46" y="64"/>
                  </a:cubicBezTo>
                  <a:cubicBezTo>
                    <a:pt x="37" y="51"/>
                    <a:pt x="25" y="39"/>
                    <a:pt x="13" y="28"/>
                  </a:cubicBezTo>
                  <a:cubicBezTo>
                    <a:pt x="14" y="22"/>
                    <a:pt x="13" y="17"/>
                    <a:pt x="13" y="11"/>
                  </a:cubicBezTo>
                  <a:cubicBezTo>
                    <a:pt x="25" y="24"/>
                    <a:pt x="37" y="37"/>
                    <a:pt x="48" y="50"/>
                  </a:cubicBezTo>
                  <a:close/>
                  <a:moveTo>
                    <a:pt x="13" y="31"/>
                  </a:moveTo>
                  <a:cubicBezTo>
                    <a:pt x="18" y="36"/>
                    <a:pt x="23" y="42"/>
                    <a:pt x="28" y="47"/>
                  </a:cubicBezTo>
                  <a:cubicBezTo>
                    <a:pt x="34" y="54"/>
                    <a:pt x="39" y="62"/>
                    <a:pt x="45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4"/>
                    <a:pt x="45" y="80"/>
                    <a:pt x="45" y="86"/>
                  </a:cubicBezTo>
                  <a:cubicBezTo>
                    <a:pt x="35" y="74"/>
                    <a:pt x="24" y="63"/>
                    <a:pt x="13" y="52"/>
                  </a:cubicBezTo>
                  <a:cubicBezTo>
                    <a:pt x="13" y="45"/>
                    <a:pt x="13" y="38"/>
                    <a:pt x="13" y="31"/>
                  </a:cubicBezTo>
                  <a:close/>
                  <a:moveTo>
                    <a:pt x="13" y="54"/>
                  </a:moveTo>
                  <a:cubicBezTo>
                    <a:pt x="23" y="66"/>
                    <a:pt x="33" y="78"/>
                    <a:pt x="44" y="89"/>
                  </a:cubicBezTo>
                  <a:cubicBezTo>
                    <a:pt x="44" y="89"/>
                    <a:pt x="45" y="90"/>
                    <a:pt x="45" y="89"/>
                  </a:cubicBezTo>
                  <a:cubicBezTo>
                    <a:pt x="45" y="94"/>
                    <a:pt x="45" y="98"/>
                    <a:pt x="45" y="102"/>
                  </a:cubicBezTo>
                  <a:cubicBezTo>
                    <a:pt x="43" y="100"/>
                    <a:pt x="40" y="96"/>
                    <a:pt x="38" y="95"/>
                  </a:cubicBezTo>
                  <a:cubicBezTo>
                    <a:pt x="35" y="92"/>
                    <a:pt x="32" y="89"/>
                    <a:pt x="29" y="85"/>
                  </a:cubicBezTo>
                  <a:cubicBezTo>
                    <a:pt x="23" y="79"/>
                    <a:pt x="18" y="73"/>
                    <a:pt x="12" y="67"/>
                  </a:cubicBezTo>
                  <a:cubicBezTo>
                    <a:pt x="12" y="63"/>
                    <a:pt x="12" y="59"/>
                    <a:pt x="13" y="54"/>
                  </a:cubicBezTo>
                  <a:close/>
                  <a:moveTo>
                    <a:pt x="12" y="70"/>
                  </a:moveTo>
                  <a:cubicBezTo>
                    <a:pt x="18" y="77"/>
                    <a:pt x="24" y="84"/>
                    <a:pt x="31" y="91"/>
                  </a:cubicBezTo>
                  <a:cubicBezTo>
                    <a:pt x="34" y="95"/>
                    <a:pt x="38" y="99"/>
                    <a:pt x="42" y="103"/>
                  </a:cubicBezTo>
                  <a:cubicBezTo>
                    <a:pt x="43" y="104"/>
                    <a:pt x="44" y="105"/>
                    <a:pt x="45" y="105"/>
                  </a:cubicBezTo>
                  <a:cubicBezTo>
                    <a:pt x="45" y="110"/>
                    <a:pt x="45" y="114"/>
                    <a:pt x="45" y="119"/>
                  </a:cubicBezTo>
                  <a:cubicBezTo>
                    <a:pt x="41" y="113"/>
                    <a:pt x="34" y="107"/>
                    <a:pt x="29" y="102"/>
                  </a:cubicBezTo>
                  <a:cubicBezTo>
                    <a:pt x="23" y="97"/>
                    <a:pt x="18" y="91"/>
                    <a:pt x="12" y="86"/>
                  </a:cubicBezTo>
                  <a:cubicBezTo>
                    <a:pt x="12" y="81"/>
                    <a:pt x="12" y="75"/>
                    <a:pt x="12" y="70"/>
                  </a:cubicBezTo>
                  <a:close/>
                  <a:moveTo>
                    <a:pt x="12" y="125"/>
                  </a:moveTo>
                  <a:cubicBezTo>
                    <a:pt x="12" y="123"/>
                    <a:pt x="12" y="121"/>
                    <a:pt x="12" y="119"/>
                  </a:cubicBezTo>
                  <a:cubicBezTo>
                    <a:pt x="18" y="126"/>
                    <a:pt x="24" y="133"/>
                    <a:pt x="31" y="140"/>
                  </a:cubicBezTo>
                  <a:cubicBezTo>
                    <a:pt x="33" y="143"/>
                    <a:pt x="38" y="149"/>
                    <a:pt x="42" y="151"/>
                  </a:cubicBezTo>
                  <a:cubicBezTo>
                    <a:pt x="43" y="152"/>
                    <a:pt x="43" y="152"/>
                    <a:pt x="44" y="152"/>
                  </a:cubicBezTo>
                  <a:cubicBezTo>
                    <a:pt x="45" y="152"/>
                    <a:pt x="46" y="151"/>
                    <a:pt x="45" y="150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5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2" y="147"/>
                    <a:pt x="39" y="143"/>
                    <a:pt x="37" y="142"/>
                  </a:cubicBezTo>
                  <a:cubicBezTo>
                    <a:pt x="34" y="139"/>
                    <a:pt x="31" y="136"/>
                    <a:pt x="28" y="133"/>
                  </a:cubicBezTo>
                  <a:cubicBezTo>
                    <a:pt x="23" y="127"/>
                    <a:pt x="17" y="122"/>
                    <a:pt x="12" y="117"/>
                  </a:cubicBezTo>
                  <a:cubicBezTo>
                    <a:pt x="12" y="113"/>
                    <a:pt x="12" y="109"/>
                    <a:pt x="12" y="104"/>
                  </a:cubicBezTo>
                  <a:cubicBezTo>
                    <a:pt x="16" y="109"/>
                    <a:pt x="20" y="113"/>
                    <a:pt x="24" y="117"/>
                  </a:cubicBezTo>
                  <a:cubicBezTo>
                    <a:pt x="30" y="124"/>
                    <a:pt x="36" y="131"/>
                    <a:pt x="43" y="136"/>
                  </a:cubicBezTo>
                  <a:cubicBezTo>
                    <a:pt x="44" y="137"/>
                    <a:pt x="46" y="136"/>
                    <a:pt x="45" y="134"/>
                  </a:cubicBezTo>
                  <a:cubicBezTo>
                    <a:pt x="40" y="128"/>
                    <a:pt x="33" y="122"/>
                    <a:pt x="27" y="117"/>
                  </a:cubicBezTo>
                  <a:cubicBezTo>
                    <a:pt x="22" y="112"/>
                    <a:pt x="17" y="106"/>
                    <a:pt x="12" y="102"/>
                  </a:cubicBezTo>
                  <a:cubicBezTo>
                    <a:pt x="12" y="97"/>
                    <a:pt x="12" y="93"/>
                    <a:pt x="12" y="89"/>
                  </a:cubicBezTo>
                  <a:cubicBezTo>
                    <a:pt x="17" y="94"/>
                    <a:pt x="22" y="99"/>
                    <a:pt x="27" y="104"/>
                  </a:cubicBezTo>
                  <a:cubicBezTo>
                    <a:pt x="32" y="110"/>
                    <a:pt x="38" y="117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53"/>
                    <a:pt x="46" y="168"/>
                  </a:cubicBezTo>
                  <a:cubicBezTo>
                    <a:pt x="35" y="157"/>
                    <a:pt x="23" y="147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2" y="128"/>
                    <a:pt x="12" y="125"/>
                  </a:cubicBezTo>
                  <a:close/>
                  <a:moveTo>
                    <a:pt x="12" y="137"/>
                  </a:moveTo>
                  <a:cubicBezTo>
                    <a:pt x="22" y="150"/>
                    <a:pt x="33" y="163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7"/>
                    <a:pt x="46" y="182"/>
                    <a:pt x="46" y="187"/>
                  </a:cubicBezTo>
                  <a:cubicBezTo>
                    <a:pt x="35" y="176"/>
                    <a:pt x="24" y="165"/>
                    <a:pt x="13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48"/>
                    <a:pt x="12" y="143"/>
                    <a:pt x="12" y="137"/>
                  </a:cubicBezTo>
                  <a:close/>
                  <a:moveTo>
                    <a:pt x="16" y="239"/>
                  </a:moveTo>
                  <a:cubicBezTo>
                    <a:pt x="15" y="238"/>
                    <a:pt x="15" y="238"/>
                    <a:pt x="14" y="238"/>
                  </a:cubicBezTo>
                  <a:cubicBezTo>
                    <a:pt x="14" y="234"/>
                    <a:pt x="14" y="231"/>
                    <a:pt x="14" y="227"/>
                  </a:cubicBezTo>
                  <a:cubicBezTo>
                    <a:pt x="17" y="230"/>
                    <a:pt x="20" y="233"/>
                    <a:pt x="23" y="236"/>
                  </a:cubicBezTo>
                  <a:cubicBezTo>
                    <a:pt x="24" y="237"/>
                    <a:pt x="25" y="238"/>
                    <a:pt x="26" y="239"/>
                  </a:cubicBezTo>
                  <a:cubicBezTo>
                    <a:pt x="23" y="239"/>
                    <a:pt x="19" y="239"/>
                    <a:pt x="16" y="239"/>
                  </a:cubicBezTo>
                  <a:close/>
                  <a:moveTo>
                    <a:pt x="31" y="239"/>
                  </a:moveTo>
                  <a:cubicBezTo>
                    <a:pt x="29" y="237"/>
                    <a:pt x="26" y="235"/>
                    <a:pt x="24" y="233"/>
                  </a:cubicBezTo>
                  <a:cubicBezTo>
                    <a:pt x="20" y="230"/>
                    <a:pt x="17" y="227"/>
                    <a:pt x="14" y="224"/>
                  </a:cubicBezTo>
                  <a:cubicBezTo>
                    <a:pt x="14" y="219"/>
                    <a:pt x="13" y="214"/>
                    <a:pt x="13" y="209"/>
                  </a:cubicBezTo>
                  <a:cubicBezTo>
                    <a:pt x="17" y="217"/>
                    <a:pt x="26" y="224"/>
                    <a:pt x="31" y="229"/>
                  </a:cubicBezTo>
                  <a:cubicBezTo>
                    <a:pt x="35" y="233"/>
                    <a:pt x="38" y="236"/>
                    <a:pt x="41" y="239"/>
                  </a:cubicBezTo>
                  <a:cubicBezTo>
                    <a:pt x="37" y="239"/>
                    <a:pt x="34" y="239"/>
                    <a:pt x="31" y="239"/>
                  </a:cubicBezTo>
                  <a:close/>
                  <a:moveTo>
                    <a:pt x="45" y="239"/>
                  </a:moveTo>
                  <a:cubicBezTo>
                    <a:pt x="43" y="237"/>
                    <a:pt x="42" y="236"/>
                    <a:pt x="41" y="235"/>
                  </a:cubicBezTo>
                  <a:cubicBezTo>
                    <a:pt x="38" y="232"/>
                    <a:pt x="35" y="229"/>
                    <a:pt x="32" y="226"/>
                  </a:cubicBezTo>
                  <a:cubicBezTo>
                    <a:pt x="27" y="220"/>
                    <a:pt x="16" y="213"/>
                    <a:pt x="14" y="205"/>
                  </a:cubicBezTo>
                  <a:cubicBezTo>
                    <a:pt x="14" y="205"/>
                    <a:pt x="13" y="205"/>
                    <a:pt x="13" y="204"/>
                  </a:cubicBezTo>
                  <a:cubicBezTo>
                    <a:pt x="13" y="201"/>
                    <a:pt x="13" y="197"/>
                    <a:pt x="13" y="194"/>
                  </a:cubicBezTo>
                  <a:cubicBezTo>
                    <a:pt x="27" y="209"/>
                    <a:pt x="41" y="225"/>
                    <a:pt x="55" y="239"/>
                  </a:cubicBezTo>
                  <a:cubicBezTo>
                    <a:pt x="52" y="239"/>
                    <a:pt x="48" y="239"/>
                    <a:pt x="45" y="239"/>
                  </a:cubicBezTo>
                  <a:close/>
                  <a:moveTo>
                    <a:pt x="60" y="238"/>
                  </a:moveTo>
                  <a:cubicBezTo>
                    <a:pt x="45" y="222"/>
                    <a:pt x="29" y="207"/>
                    <a:pt x="13" y="192"/>
                  </a:cubicBezTo>
                  <a:cubicBezTo>
                    <a:pt x="13" y="186"/>
                    <a:pt x="13" y="180"/>
                    <a:pt x="12" y="174"/>
                  </a:cubicBezTo>
                  <a:cubicBezTo>
                    <a:pt x="30" y="195"/>
                    <a:pt x="49" y="217"/>
                    <a:pt x="69" y="235"/>
                  </a:cubicBezTo>
                  <a:cubicBezTo>
                    <a:pt x="66" y="236"/>
                    <a:pt x="63" y="237"/>
                    <a:pt x="60" y="238"/>
                  </a:cubicBezTo>
                  <a:close/>
                  <a:moveTo>
                    <a:pt x="72" y="233"/>
                  </a:moveTo>
                  <a:cubicBezTo>
                    <a:pt x="54" y="212"/>
                    <a:pt x="33" y="193"/>
                    <a:pt x="13" y="172"/>
                  </a:cubicBezTo>
                  <a:cubicBezTo>
                    <a:pt x="13" y="172"/>
                    <a:pt x="13" y="172"/>
                    <a:pt x="12" y="172"/>
                  </a:cubicBezTo>
                  <a:cubicBezTo>
                    <a:pt x="12" y="166"/>
                    <a:pt x="12" y="161"/>
                    <a:pt x="12" y="156"/>
                  </a:cubicBezTo>
                  <a:cubicBezTo>
                    <a:pt x="24" y="168"/>
                    <a:pt x="35" y="181"/>
                    <a:pt x="47" y="194"/>
                  </a:cubicBezTo>
                  <a:cubicBezTo>
                    <a:pt x="47" y="195"/>
                    <a:pt x="47" y="196"/>
                    <a:pt x="47" y="197"/>
                  </a:cubicBezTo>
                  <a:cubicBezTo>
                    <a:pt x="47" y="200"/>
                    <a:pt x="50" y="201"/>
                    <a:pt x="52" y="200"/>
                  </a:cubicBezTo>
                  <a:cubicBezTo>
                    <a:pt x="61" y="210"/>
                    <a:pt x="71" y="220"/>
                    <a:pt x="81" y="229"/>
                  </a:cubicBezTo>
                  <a:cubicBezTo>
                    <a:pt x="78" y="230"/>
                    <a:pt x="75" y="232"/>
                    <a:pt x="72" y="233"/>
                  </a:cubicBezTo>
                  <a:close/>
                  <a:moveTo>
                    <a:pt x="84" y="227"/>
                  </a:moveTo>
                  <a:cubicBezTo>
                    <a:pt x="75" y="217"/>
                    <a:pt x="66" y="207"/>
                    <a:pt x="56" y="197"/>
                  </a:cubicBezTo>
                  <a:cubicBezTo>
                    <a:pt x="60" y="196"/>
                    <a:pt x="63" y="194"/>
                    <a:pt x="66" y="192"/>
                  </a:cubicBezTo>
                  <a:cubicBezTo>
                    <a:pt x="70" y="197"/>
                    <a:pt x="74" y="202"/>
                    <a:pt x="78" y="207"/>
                  </a:cubicBezTo>
                  <a:cubicBezTo>
                    <a:pt x="82" y="212"/>
                    <a:pt x="86" y="217"/>
                    <a:pt x="91" y="221"/>
                  </a:cubicBezTo>
                  <a:cubicBezTo>
                    <a:pt x="89" y="223"/>
                    <a:pt x="86" y="225"/>
                    <a:pt x="84" y="227"/>
                  </a:cubicBezTo>
                  <a:close/>
                  <a:moveTo>
                    <a:pt x="93" y="218"/>
                  </a:moveTo>
                  <a:cubicBezTo>
                    <a:pt x="89" y="214"/>
                    <a:pt x="85" y="210"/>
                    <a:pt x="81" y="206"/>
                  </a:cubicBezTo>
                  <a:cubicBezTo>
                    <a:pt x="77" y="201"/>
                    <a:pt x="72" y="196"/>
                    <a:pt x="68" y="191"/>
                  </a:cubicBezTo>
                  <a:cubicBezTo>
                    <a:pt x="71" y="188"/>
                    <a:pt x="74" y="184"/>
                    <a:pt x="76" y="180"/>
                  </a:cubicBezTo>
                  <a:cubicBezTo>
                    <a:pt x="81" y="186"/>
                    <a:pt x="86" y="192"/>
                    <a:pt x="91" y="197"/>
                  </a:cubicBezTo>
                  <a:cubicBezTo>
                    <a:pt x="94" y="201"/>
                    <a:pt x="96" y="204"/>
                    <a:pt x="99" y="207"/>
                  </a:cubicBezTo>
                  <a:cubicBezTo>
                    <a:pt x="100" y="207"/>
                    <a:pt x="100" y="208"/>
                    <a:pt x="100" y="208"/>
                  </a:cubicBezTo>
                  <a:cubicBezTo>
                    <a:pt x="98" y="212"/>
                    <a:pt x="96" y="215"/>
                    <a:pt x="93" y="218"/>
                  </a:cubicBezTo>
                  <a:close/>
                  <a:moveTo>
                    <a:pt x="102" y="206"/>
                  </a:moveTo>
                  <a:cubicBezTo>
                    <a:pt x="100" y="203"/>
                    <a:pt x="98" y="200"/>
                    <a:pt x="97" y="200"/>
                  </a:cubicBezTo>
                  <a:cubicBezTo>
                    <a:pt x="95" y="197"/>
                    <a:pt x="92" y="195"/>
                    <a:pt x="90" y="192"/>
                  </a:cubicBezTo>
                  <a:cubicBezTo>
                    <a:pt x="85" y="187"/>
                    <a:pt x="81" y="183"/>
                    <a:pt x="77" y="178"/>
                  </a:cubicBezTo>
                  <a:cubicBezTo>
                    <a:pt x="79" y="175"/>
                    <a:pt x="80" y="172"/>
                    <a:pt x="81" y="168"/>
                  </a:cubicBezTo>
                  <a:cubicBezTo>
                    <a:pt x="85" y="173"/>
                    <a:pt x="89" y="178"/>
                    <a:pt x="94" y="183"/>
                  </a:cubicBezTo>
                  <a:cubicBezTo>
                    <a:pt x="98" y="188"/>
                    <a:pt x="101" y="194"/>
                    <a:pt x="106" y="198"/>
                  </a:cubicBezTo>
                  <a:cubicBezTo>
                    <a:pt x="105" y="201"/>
                    <a:pt x="104" y="203"/>
                    <a:pt x="102" y="206"/>
                  </a:cubicBezTo>
                  <a:close/>
                  <a:moveTo>
                    <a:pt x="108" y="194"/>
                  </a:moveTo>
                  <a:cubicBezTo>
                    <a:pt x="104" y="190"/>
                    <a:pt x="100" y="186"/>
                    <a:pt x="96" y="182"/>
                  </a:cubicBezTo>
                  <a:cubicBezTo>
                    <a:pt x="92" y="177"/>
                    <a:pt x="87" y="171"/>
                    <a:pt x="82" y="166"/>
                  </a:cubicBezTo>
                  <a:cubicBezTo>
                    <a:pt x="83" y="162"/>
                    <a:pt x="84" y="158"/>
                    <a:pt x="85" y="153"/>
                  </a:cubicBezTo>
                  <a:cubicBezTo>
                    <a:pt x="93" y="164"/>
                    <a:pt x="102" y="175"/>
                    <a:pt x="111" y="185"/>
                  </a:cubicBezTo>
                  <a:cubicBezTo>
                    <a:pt x="110" y="188"/>
                    <a:pt x="109" y="191"/>
                    <a:pt x="108" y="194"/>
                  </a:cubicBezTo>
                  <a:close/>
                  <a:moveTo>
                    <a:pt x="113" y="181"/>
                  </a:moveTo>
                  <a:cubicBezTo>
                    <a:pt x="104" y="171"/>
                    <a:pt x="95" y="161"/>
                    <a:pt x="86" y="151"/>
                  </a:cubicBezTo>
                  <a:cubicBezTo>
                    <a:pt x="86" y="147"/>
                    <a:pt x="87" y="142"/>
                    <a:pt x="87" y="138"/>
                  </a:cubicBezTo>
                  <a:cubicBezTo>
                    <a:pt x="91" y="144"/>
                    <a:pt x="96" y="149"/>
                    <a:pt x="100" y="154"/>
                  </a:cubicBezTo>
                  <a:cubicBezTo>
                    <a:pt x="105" y="159"/>
                    <a:pt x="110" y="165"/>
                    <a:pt x="115" y="171"/>
                  </a:cubicBezTo>
                  <a:cubicBezTo>
                    <a:pt x="114" y="174"/>
                    <a:pt x="114" y="178"/>
                    <a:pt x="113" y="181"/>
                  </a:cubicBezTo>
                  <a:close/>
                  <a:moveTo>
                    <a:pt x="116" y="167"/>
                  </a:moveTo>
                  <a:cubicBezTo>
                    <a:pt x="112" y="162"/>
                    <a:pt x="108" y="157"/>
                    <a:pt x="104" y="152"/>
                  </a:cubicBezTo>
                  <a:cubicBezTo>
                    <a:pt x="98" y="147"/>
                    <a:pt x="93" y="141"/>
                    <a:pt x="88" y="136"/>
                  </a:cubicBezTo>
                  <a:cubicBezTo>
                    <a:pt x="88" y="130"/>
                    <a:pt x="88" y="126"/>
                    <a:pt x="88" y="122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97" y="134"/>
                    <a:pt x="107" y="147"/>
                    <a:pt x="118" y="158"/>
                  </a:cubicBezTo>
                  <a:cubicBezTo>
                    <a:pt x="117" y="161"/>
                    <a:pt x="117" y="164"/>
                    <a:pt x="116" y="167"/>
                  </a:cubicBezTo>
                  <a:close/>
                  <a:moveTo>
                    <a:pt x="119" y="153"/>
                  </a:moveTo>
                  <a:cubicBezTo>
                    <a:pt x="114" y="148"/>
                    <a:pt x="110" y="143"/>
                    <a:pt x="105" y="138"/>
                  </a:cubicBezTo>
                  <a:cubicBezTo>
                    <a:pt x="100" y="131"/>
                    <a:pt x="94" y="124"/>
                    <a:pt x="88" y="117"/>
                  </a:cubicBezTo>
                  <a:cubicBezTo>
                    <a:pt x="88" y="113"/>
                    <a:pt x="88" y="107"/>
                    <a:pt x="88" y="102"/>
                  </a:cubicBezTo>
                  <a:cubicBezTo>
                    <a:pt x="92" y="109"/>
                    <a:pt x="98" y="115"/>
                    <a:pt x="103" y="121"/>
                  </a:cubicBezTo>
                  <a:cubicBezTo>
                    <a:pt x="106" y="125"/>
                    <a:pt x="109" y="129"/>
                    <a:pt x="112" y="133"/>
                  </a:cubicBezTo>
                  <a:cubicBezTo>
                    <a:pt x="115" y="135"/>
                    <a:pt x="117" y="139"/>
                    <a:pt x="120" y="141"/>
                  </a:cubicBezTo>
                  <a:cubicBezTo>
                    <a:pt x="119" y="145"/>
                    <a:pt x="119" y="149"/>
                    <a:pt x="119" y="153"/>
                  </a:cubicBezTo>
                  <a:close/>
                  <a:moveTo>
                    <a:pt x="120" y="137"/>
                  </a:moveTo>
                  <a:cubicBezTo>
                    <a:pt x="120" y="136"/>
                    <a:pt x="119" y="135"/>
                    <a:pt x="118" y="134"/>
                  </a:cubicBezTo>
                  <a:cubicBezTo>
                    <a:pt x="117" y="132"/>
                    <a:pt x="115" y="130"/>
                    <a:pt x="114" y="129"/>
                  </a:cubicBezTo>
                  <a:cubicBezTo>
                    <a:pt x="111" y="125"/>
                    <a:pt x="107" y="121"/>
                    <a:pt x="104" y="117"/>
                  </a:cubicBezTo>
                  <a:cubicBezTo>
                    <a:pt x="98" y="111"/>
                    <a:pt x="93" y="104"/>
                    <a:pt x="87" y="98"/>
                  </a:cubicBezTo>
                  <a:cubicBezTo>
                    <a:pt x="86" y="86"/>
                    <a:pt x="82" y="73"/>
                    <a:pt x="76" y="63"/>
                  </a:cubicBezTo>
                  <a:cubicBezTo>
                    <a:pt x="91" y="83"/>
                    <a:pt x="106" y="103"/>
                    <a:pt x="121" y="123"/>
                  </a:cubicBezTo>
                  <a:cubicBezTo>
                    <a:pt x="121" y="128"/>
                    <a:pt x="120" y="132"/>
                    <a:pt x="120" y="13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4916488" y="3265488"/>
              <a:ext cx="254000" cy="588963"/>
            </a:xfrm>
            <a:custGeom>
              <a:avLst/>
              <a:gdLst>
                <a:gd name="T0" fmla="*/ 90 w 109"/>
                <a:gd name="T1" fmla="*/ 204 h 273"/>
                <a:gd name="T2" fmla="*/ 65 w 109"/>
                <a:gd name="T3" fmla="*/ 182 h 273"/>
                <a:gd name="T4" fmla="*/ 99 w 109"/>
                <a:gd name="T5" fmla="*/ 132 h 273"/>
                <a:gd name="T6" fmla="*/ 82 w 109"/>
                <a:gd name="T7" fmla="*/ 123 h 273"/>
                <a:gd name="T8" fmla="*/ 64 w 109"/>
                <a:gd name="T9" fmla="*/ 104 h 273"/>
                <a:gd name="T10" fmla="*/ 103 w 109"/>
                <a:gd name="T11" fmla="*/ 50 h 273"/>
                <a:gd name="T12" fmla="*/ 89 w 109"/>
                <a:gd name="T13" fmla="*/ 3 h 273"/>
                <a:gd name="T14" fmla="*/ 8 w 109"/>
                <a:gd name="T15" fmla="*/ 5 h 273"/>
                <a:gd name="T16" fmla="*/ 4 w 109"/>
                <a:gd name="T17" fmla="*/ 249 h 273"/>
                <a:gd name="T18" fmla="*/ 18 w 109"/>
                <a:gd name="T19" fmla="*/ 269 h 273"/>
                <a:gd name="T20" fmla="*/ 106 w 109"/>
                <a:gd name="T21" fmla="*/ 266 h 273"/>
                <a:gd name="T22" fmla="*/ 77 w 109"/>
                <a:gd name="T23" fmla="*/ 141 h 273"/>
                <a:gd name="T24" fmla="*/ 84 w 109"/>
                <a:gd name="T25" fmla="*/ 23 h 273"/>
                <a:gd name="T26" fmla="*/ 73 w 109"/>
                <a:gd name="T27" fmla="*/ 22 h 273"/>
                <a:gd name="T28" fmla="*/ 60 w 109"/>
                <a:gd name="T29" fmla="*/ 13 h 273"/>
                <a:gd name="T30" fmla="*/ 58 w 109"/>
                <a:gd name="T31" fmla="*/ 24 h 273"/>
                <a:gd name="T32" fmla="*/ 57 w 109"/>
                <a:gd name="T33" fmla="*/ 27 h 273"/>
                <a:gd name="T34" fmla="*/ 30 w 109"/>
                <a:gd name="T35" fmla="*/ 13 h 273"/>
                <a:gd name="T36" fmla="*/ 52 w 109"/>
                <a:gd name="T37" fmla="*/ 39 h 273"/>
                <a:gd name="T38" fmla="*/ 46 w 109"/>
                <a:gd name="T39" fmla="*/ 45 h 273"/>
                <a:gd name="T40" fmla="*/ 30 w 109"/>
                <a:gd name="T41" fmla="*/ 32 h 273"/>
                <a:gd name="T42" fmla="*/ 12 w 109"/>
                <a:gd name="T43" fmla="*/ 12 h 273"/>
                <a:gd name="T44" fmla="*/ 14 w 109"/>
                <a:gd name="T45" fmla="*/ 34 h 273"/>
                <a:gd name="T46" fmla="*/ 13 w 109"/>
                <a:gd name="T47" fmla="*/ 54 h 273"/>
                <a:gd name="T48" fmla="*/ 12 w 109"/>
                <a:gd name="T49" fmla="*/ 61 h 273"/>
                <a:gd name="T50" fmla="*/ 50 w 109"/>
                <a:gd name="T51" fmla="*/ 125 h 273"/>
                <a:gd name="T52" fmla="*/ 78 w 109"/>
                <a:gd name="T53" fmla="*/ 160 h 273"/>
                <a:gd name="T54" fmla="*/ 74 w 109"/>
                <a:gd name="T55" fmla="*/ 160 h 273"/>
                <a:gd name="T56" fmla="*/ 12 w 109"/>
                <a:gd name="T57" fmla="*/ 90 h 273"/>
                <a:gd name="T58" fmla="*/ 49 w 109"/>
                <a:gd name="T59" fmla="*/ 162 h 273"/>
                <a:gd name="T60" fmla="*/ 11 w 109"/>
                <a:gd name="T61" fmla="*/ 148 h 273"/>
                <a:gd name="T62" fmla="*/ 27 w 109"/>
                <a:gd name="T63" fmla="*/ 162 h 273"/>
                <a:gd name="T64" fmla="*/ 45 w 109"/>
                <a:gd name="T65" fmla="*/ 166 h 273"/>
                <a:gd name="T66" fmla="*/ 12 w 109"/>
                <a:gd name="T67" fmla="*/ 249 h 273"/>
                <a:gd name="T68" fmla="*/ 12 w 109"/>
                <a:gd name="T69" fmla="*/ 249 h 273"/>
                <a:gd name="T70" fmla="*/ 12 w 109"/>
                <a:gd name="T71" fmla="*/ 220 h 273"/>
                <a:gd name="T72" fmla="*/ 46 w 109"/>
                <a:gd name="T73" fmla="*/ 250 h 273"/>
                <a:gd name="T74" fmla="*/ 12 w 109"/>
                <a:gd name="T75" fmla="*/ 205 h 273"/>
                <a:gd name="T76" fmla="*/ 63 w 109"/>
                <a:gd name="T77" fmla="*/ 250 h 273"/>
                <a:gd name="T78" fmla="*/ 12 w 109"/>
                <a:gd name="T79" fmla="*/ 203 h 273"/>
                <a:gd name="T80" fmla="*/ 67 w 109"/>
                <a:gd name="T81" fmla="*/ 245 h 273"/>
                <a:gd name="T82" fmla="*/ 85 w 109"/>
                <a:gd name="T83" fmla="*/ 250 h 273"/>
                <a:gd name="T84" fmla="*/ 12 w 109"/>
                <a:gd name="T85" fmla="*/ 187 h 273"/>
                <a:gd name="T86" fmla="*/ 44 w 109"/>
                <a:gd name="T87" fmla="*/ 211 h 273"/>
                <a:gd name="T88" fmla="*/ 86 w 109"/>
                <a:gd name="T89" fmla="*/ 234 h 273"/>
                <a:gd name="T90" fmla="*/ 71 w 109"/>
                <a:gd name="T91" fmla="*/ 211 h 273"/>
                <a:gd name="T92" fmla="*/ 86 w 109"/>
                <a:gd name="T93" fmla="*/ 222 h 273"/>
                <a:gd name="T94" fmla="*/ 86 w 109"/>
                <a:gd name="T95" fmla="*/ 22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273">
                  <a:moveTo>
                    <a:pt x="107" y="212"/>
                  </a:moveTo>
                  <a:cubicBezTo>
                    <a:pt x="107" y="211"/>
                    <a:pt x="106" y="211"/>
                    <a:pt x="106" y="210"/>
                  </a:cubicBezTo>
                  <a:cubicBezTo>
                    <a:pt x="103" y="209"/>
                    <a:pt x="101" y="208"/>
                    <a:pt x="98" y="207"/>
                  </a:cubicBezTo>
                  <a:cubicBezTo>
                    <a:pt x="95" y="206"/>
                    <a:pt x="92" y="205"/>
                    <a:pt x="90" y="204"/>
                  </a:cubicBezTo>
                  <a:cubicBezTo>
                    <a:pt x="88" y="204"/>
                    <a:pt x="88" y="204"/>
                    <a:pt x="87" y="205"/>
                  </a:cubicBezTo>
                  <a:cubicBezTo>
                    <a:pt x="79" y="204"/>
                    <a:pt x="72" y="203"/>
                    <a:pt x="64" y="202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5"/>
                    <a:pt x="64" y="188"/>
                    <a:pt x="65" y="182"/>
                  </a:cubicBezTo>
                  <a:cubicBezTo>
                    <a:pt x="74" y="182"/>
                    <a:pt x="84" y="182"/>
                    <a:pt x="93" y="179"/>
                  </a:cubicBezTo>
                  <a:cubicBezTo>
                    <a:pt x="94" y="179"/>
                    <a:pt x="95" y="177"/>
                    <a:pt x="94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7" y="161"/>
                    <a:pt x="97" y="147"/>
                    <a:pt x="99" y="132"/>
                  </a:cubicBezTo>
                  <a:cubicBezTo>
                    <a:pt x="99" y="132"/>
                    <a:pt x="98" y="131"/>
                    <a:pt x="98" y="131"/>
                  </a:cubicBezTo>
                  <a:cubicBezTo>
                    <a:pt x="98" y="130"/>
                    <a:pt x="98" y="130"/>
                    <a:pt x="97" y="129"/>
                  </a:cubicBezTo>
                  <a:cubicBezTo>
                    <a:pt x="94" y="126"/>
                    <a:pt x="89" y="125"/>
                    <a:pt x="85" y="124"/>
                  </a:cubicBezTo>
                  <a:cubicBezTo>
                    <a:pt x="84" y="123"/>
                    <a:pt x="83" y="123"/>
                    <a:pt x="82" y="123"/>
                  </a:cubicBezTo>
                  <a:cubicBezTo>
                    <a:pt x="77" y="122"/>
                    <a:pt x="73" y="121"/>
                    <a:pt x="68" y="121"/>
                  </a:cubicBezTo>
                  <a:cubicBezTo>
                    <a:pt x="67" y="121"/>
                    <a:pt x="66" y="121"/>
                    <a:pt x="64" y="121"/>
                  </a:cubicBezTo>
                  <a:cubicBezTo>
                    <a:pt x="64" y="117"/>
                    <a:pt x="64" y="114"/>
                    <a:pt x="64" y="110"/>
                  </a:cubicBezTo>
                  <a:cubicBezTo>
                    <a:pt x="64" y="108"/>
                    <a:pt x="64" y="106"/>
                    <a:pt x="64" y="104"/>
                  </a:cubicBezTo>
                  <a:cubicBezTo>
                    <a:pt x="65" y="98"/>
                    <a:pt x="64" y="92"/>
                    <a:pt x="64" y="85"/>
                  </a:cubicBezTo>
                  <a:cubicBezTo>
                    <a:pt x="65" y="76"/>
                    <a:pt x="65" y="67"/>
                    <a:pt x="65" y="57"/>
                  </a:cubicBezTo>
                  <a:cubicBezTo>
                    <a:pt x="77" y="57"/>
                    <a:pt x="89" y="56"/>
                    <a:pt x="101" y="55"/>
                  </a:cubicBezTo>
                  <a:cubicBezTo>
                    <a:pt x="104" y="55"/>
                    <a:pt x="105" y="52"/>
                    <a:pt x="103" y="50"/>
                  </a:cubicBezTo>
                  <a:cubicBezTo>
                    <a:pt x="105" y="38"/>
                    <a:pt x="104" y="27"/>
                    <a:pt x="104" y="15"/>
                  </a:cubicBezTo>
                  <a:cubicBezTo>
                    <a:pt x="104" y="13"/>
                    <a:pt x="102" y="12"/>
                    <a:pt x="100" y="13"/>
                  </a:cubicBezTo>
                  <a:cubicBezTo>
                    <a:pt x="99" y="11"/>
                    <a:pt x="98" y="10"/>
                    <a:pt x="96" y="9"/>
                  </a:cubicBezTo>
                  <a:cubicBezTo>
                    <a:pt x="94" y="7"/>
                    <a:pt x="91" y="5"/>
                    <a:pt x="89" y="3"/>
                  </a:cubicBezTo>
                  <a:cubicBezTo>
                    <a:pt x="88" y="3"/>
                    <a:pt x="87" y="3"/>
                    <a:pt x="87" y="3"/>
                  </a:cubicBezTo>
                  <a:cubicBezTo>
                    <a:pt x="81" y="0"/>
                    <a:pt x="70" y="3"/>
                    <a:pt x="64" y="4"/>
                  </a:cubicBezTo>
                  <a:cubicBezTo>
                    <a:pt x="46" y="4"/>
                    <a:pt x="28" y="3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0" y="20"/>
                    <a:pt x="3" y="42"/>
                    <a:pt x="3" y="58"/>
                  </a:cubicBezTo>
                  <a:cubicBezTo>
                    <a:pt x="3" y="79"/>
                    <a:pt x="3" y="100"/>
                    <a:pt x="3" y="122"/>
                  </a:cubicBezTo>
                  <a:cubicBezTo>
                    <a:pt x="3" y="164"/>
                    <a:pt x="2" y="207"/>
                    <a:pt x="4" y="249"/>
                  </a:cubicBezTo>
                  <a:cubicBezTo>
                    <a:pt x="4" y="250"/>
                    <a:pt x="4" y="250"/>
                    <a:pt x="4" y="251"/>
                  </a:cubicBezTo>
                  <a:cubicBezTo>
                    <a:pt x="3" y="252"/>
                    <a:pt x="3" y="253"/>
                    <a:pt x="4" y="254"/>
                  </a:cubicBezTo>
                  <a:cubicBezTo>
                    <a:pt x="7" y="260"/>
                    <a:pt x="12" y="265"/>
                    <a:pt x="17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9" y="270"/>
                    <a:pt x="19" y="270"/>
                    <a:pt x="20" y="270"/>
                  </a:cubicBezTo>
                  <a:cubicBezTo>
                    <a:pt x="45" y="273"/>
                    <a:pt x="74" y="273"/>
                    <a:pt x="99" y="270"/>
                  </a:cubicBezTo>
                  <a:cubicBezTo>
                    <a:pt x="100" y="270"/>
                    <a:pt x="101" y="269"/>
                    <a:pt x="102" y="268"/>
                  </a:cubicBezTo>
                  <a:cubicBezTo>
                    <a:pt x="103" y="269"/>
                    <a:pt x="105" y="268"/>
                    <a:pt x="106" y="266"/>
                  </a:cubicBezTo>
                  <a:cubicBezTo>
                    <a:pt x="108" y="249"/>
                    <a:pt x="109" y="232"/>
                    <a:pt x="109" y="215"/>
                  </a:cubicBezTo>
                  <a:cubicBezTo>
                    <a:pt x="109" y="213"/>
                    <a:pt x="108" y="212"/>
                    <a:pt x="107" y="212"/>
                  </a:cubicBezTo>
                  <a:close/>
                  <a:moveTo>
                    <a:pt x="78" y="128"/>
                  </a:moveTo>
                  <a:cubicBezTo>
                    <a:pt x="78" y="133"/>
                    <a:pt x="77" y="137"/>
                    <a:pt x="77" y="141"/>
                  </a:cubicBezTo>
                  <a:cubicBezTo>
                    <a:pt x="74" y="137"/>
                    <a:pt x="71" y="133"/>
                    <a:pt x="67" y="130"/>
                  </a:cubicBezTo>
                  <a:cubicBezTo>
                    <a:pt x="71" y="130"/>
                    <a:pt x="75" y="129"/>
                    <a:pt x="78" y="128"/>
                  </a:cubicBezTo>
                  <a:close/>
                  <a:moveTo>
                    <a:pt x="84" y="12"/>
                  </a:moveTo>
                  <a:cubicBezTo>
                    <a:pt x="82" y="16"/>
                    <a:pt x="84" y="19"/>
                    <a:pt x="84" y="23"/>
                  </a:cubicBezTo>
                  <a:cubicBezTo>
                    <a:pt x="84" y="27"/>
                    <a:pt x="85" y="31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2" y="30"/>
                    <a:pt x="77" y="26"/>
                    <a:pt x="73" y="22"/>
                  </a:cubicBezTo>
                  <a:cubicBezTo>
                    <a:pt x="70" y="19"/>
                    <a:pt x="67" y="16"/>
                    <a:pt x="63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13"/>
                    <a:pt x="79" y="10"/>
                    <a:pt x="84" y="12"/>
                  </a:cubicBezTo>
                  <a:close/>
                  <a:moveTo>
                    <a:pt x="60" y="13"/>
                  </a:moveTo>
                  <a:cubicBezTo>
                    <a:pt x="63" y="17"/>
                    <a:pt x="67" y="21"/>
                    <a:pt x="71" y="25"/>
                  </a:cubicBezTo>
                  <a:cubicBezTo>
                    <a:pt x="74" y="28"/>
                    <a:pt x="77" y="32"/>
                    <a:pt x="80" y="35"/>
                  </a:cubicBezTo>
                  <a:cubicBezTo>
                    <a:pt x="77" y="35"/>
                    <a:pt x="74" y="35"/>
                    <a:pt x="71" y="36"/>
                  </a:cubicBezTo>
                  <a:cubicBezTo>
                    <a:pt x="67" y="32"/>
                    <a:pt x="62" y="28"/>
                    <a:pt x="58" y="24"/>
                  </a:cubicBezTo>
                  <a:cubicBezTo>
                    <a:pt x="55" y="21"/>
                    <a:pt x="51" y="17"/>
                    <a:pt x="48" y="13"/>
                  </a:cubicBezTo>
                  <a:cubicBezTo>
                    <a:pt x="52" y="13"/>
                    <a:pt x="56" y="13"/>
                    <a:pt x="60" y="13"/>
                  </a:cubicBezTo>
                  <a:close/>
                  <a:moveTo>
                    <a:pt x="45" y="13"/>
                  </a:moveTo>
                  <a:cubicBezTo>
                    <a:pt x="49" y="18"/>
                    <a:pt x="53" y="23"/>
                    <a:pt x="57" y="27"/>
                  </a:cubicBezTo>
                  <a:cubicBezTo>
                    <a:pt x="60" y="30"/>
                    <a:pt x="63" y="33"/>
                    <a:pt x="66" y="36"/>
                  </a:cubicBezTo>
                  <a:cubicBezTo>
                    <a:pt x="63" y="36"/>
                    <a:pt x="59" y="37"/>
                    <a:pt x="56" y="38"/>
                  </a:cubicBezTo>
                  <a:cubicBezTo>
                    <a:pt x="52" y="33"/>
                    <a:pt x="47" y="30"/>
                    <a:pt x="43" y="26"/>
                  </a:cubicBezTo>
                  <a:cubicBezTo>
                    <a:pt x="39" y="21"/>
                    <a:pt x="34" y="17"/>
                    <a:pt x="30" y="13"/>
                  </a:cubicBezTo>
                  <a:cubicBezTo>
                    <a:pt x="35" y="13"/>
                    <a:pt x="40" y="13"/>
                    <a:pt x="45" y="13"/>
                  </a:cubicBezTo>
                  <a:close/>
                  <a:moveTo>
                    <a:pt x="26" y="13"/>
                  </a:moveTo>
                  <a:cubicBezTo>
                    <a:pt x="31" y="18"/>
                    <a:pt x="36" y="23"/>
                    <a:pt x="41" y="28"/>
                  </a:cubicBezTo>
                  <a:cubicBezTo>
                    <a:pt x="45" y="32"/>
                    <a:pt x="48" y="36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0"/>
                    <a:pt x="51" y="41"/>
                  </a:cubicBezTo>
                  <a:cubicBezTo>
                    <a:pt x="49" y="40"/>
                    <a:pt x="46" y="41"/>
                    <a:pt x="46" y="44"/>
                  </a:cubicBezTo>
                  <a:cubicBezTo>
                    <a:pt x="46" y="44"/>
                    <a:pt x="46" y="45"/>
                    <a:pt x="46" y="45"/>
                  </a:cubicBezTo>
                  <a:cubicBezTo>
                    <a:pt x="42" y="40"/>
                    <a:pt x="37" y="36"/>
                    <a:pt x="33" y="31"/>
                  </a:cubicBezTo>
                  <a:cubicBezTo>
                    <a:pt x="27" y="24"/>
                    <a:pt x="21" y="18"/>
                    <a:pt x="15" y="11"/>
                  </a:cubicBezTo>
                  <a:cubicBezTo>
                    <a:pt x="19" y="12"/>
                    <a:pt x="22" y="12"/>
                    <a:pt x="26" y="13"/>
                  </a:cubicBezTo>
                  <a:close/>
                  <a:moveTo>
                    <a:pt x="30" y="32"/>
                  </a:moveTo>
                  <a:cubicBezTo>
                    <a:pt x="35" y="38"/>
                    <a:pt x="40" y="45"/>
                    <a:pt x="46" y="50"/>
                  </a:cubicBezTo>
                  <a:cubicBezTo>
                    <a:pt x="45" y="56"/>
                    <a:pt x="45" y="62"/>
                    <a:pt x="45" y="67"/>
                  </a:cubicBezTo>
                  <a:cubicBezTo>
                    <a:pt x="35" y="55"/>
                    <a:pt x="25" y="43"/>
                    <a:pt x="14" y="31"/>
                  </a:cubicBezTo>
                  <a:cubicBezTo>
                    <a:pt x="14" y="24"/>
                    <a:pt x="14" y="18"/>
                    <a:pt x="12" y="12"/>
                  </a:cubicBezTo>
                  <a:cubicBezTo>
                    <a:pt x="18" y="19"/>
                    <a:pt x="24" y="25"/>
                    <a:pt x="30" y="32"/>
                  </a:cubicBezTo>
                  <a:close/>
                  <a:moveTo>
                    <a:pt x="45" y="87"/>
                  </a:moveTo>
                  <a:cubicBezTo>
                    <a:pt x="34" y="75"/>
                    <a:pt x="24" y="61"/>
                    <a:pt x="13" y="50"/>
                  </a:cubicBezTo>
                  <a:cubicBezTo>
                    <a:pt x="13" y="45"/>
                    <a:pt x="14" y="40"/>
                    <a:pt x="14" y="34"/>
                  </a:cubicBezTo>
                  <a:cubicBezTo>
                    <a:pt x="24" y="47"/>
                    <a:pt x="34" y="60"/>
                    <a:pt x="45" y="73"/>
                  </a:cubicBezTo>
                  <a:cubicBezTo>
                    <a:pt x="45" y="78"/>
                    <a:pt x="45" y="82"/>
                    <a:pt x="45" y="87"/>
                  </a:cubicBezTo>
                  <a:close/>
                  <a:moveTo>
                    <a:pt x="12" y="61"/>
                  </a:moveTo>
                  <a:cubicBezTo>
                    <a:pt x="12" y="59"/>
                    <a:pt x="13" y="56"/>
                    <a:pt x="13" y="54"/>
                  </a:cubicBezTo>
                  <a:cubicBezTo>
                    <a:pt x="22" y="68"/>
                    <a:pt x="34" y="81"/>
                    <a:pt x="45" y="93"/>
                  </a:cubicBezTo>
                  <a:cubicBezTo>
                    <a:pt x="45" y="97"/>
                    <a:pt x="45" y="102"/>
                    <a:pt x="46" y="106"/>
                  </a:cubicBezTo>
                  <a:cubicBezTo>
                    <a:pt x="34" y="94"/>
                    <a:pt x="23" y="82"/>
                    <a:pt x="12" y="69"/>
                  </a:cubicBezTo>
                  <a:cubicBezTo>
                    <a:pt x="12" y="66"/>
                    <a:pt x="12" y="64"/>
                    <a:pt x="12" y="61"/>
                  </a:cubicBezTo>
                  <a:close/>
                  <a:moveTo>
                    <a:pt x="12" y="73"/>
                  </a:moveTo>
                  <a:cubicBezTo>
                    <a:pt x="23" y="87"/>
                    <a:pt x="35" y="101"/>
                    <a:pt x="47" y="115"/>
                  </a:cubicBezTo>
                  <a:cubicBezTo>
                    <a:pt x="47" y="117"/>
                    <a:pt x="48" y="120"/>
                    <a:pt x="48" y="123"/>
                  </a:cubicBezTo>
                  <a:cubicBezTo>
                    <a:pt x="48" y="124"/>
                    <a:pt x="49" y="125"/>
                    <a:pt x="50" y="125"/>
                  </a:cubicBezTo>
                  <a:cubicBezTo>
                    <a:pt x="50" y="126"/>
                    <a:pt x="50" y="127"/>
                    <a:pt x="51" y="127"/>
                  </a:cubicBezTo>
                  <a:cubicBezTo>
                    <a:pt x="54" y="129"/>
                    <a:pt x="57" y="129"/>
                    <a:pt x="60" y="129"/>
                  </a:cubicBezTo>
                  <a:cubicBezTo>
                    <a:pt x="66" y="135"/>
                    <a:pt x="71" y="141"/>
                    <a:pt x="77" y="147"/>
                  </a:cubicBezTo>
                  <a:cubicBezTo>
                    <a:pt x="77" y="151"/>
                    <a:pt x="78" y="156"/>
                    <a:pt x="78" y="160"/>
                  </a:cubicBezTo>
                  <a:cubicBezTo>
                    <a:pt x="58" y="134"/>
                    <a:pt x="34" y="111"/>
                    <a:pt x="12" y="87"/>
                  </a:cubicBezTo>
                  <a:cubicBezTo>
                    <a:pt x="12" y="82"/>
                    <a:pt x="12" y="77"/>
                    <a:pt x="12" y="73"/>
                  </a:cubicBezTo>
                  <a:close/>
                  <a:moveTo>
                    <a:pt x="12" y="90"/>
                  </a:moveTo>
                  <a:cubicBezTo>
                    <a:pt x="31" y="114"/>
                    <a:pt x="51" y="140"/>
                    <a:pt x="74" y="160"/>
                  </a:cubicBezTo>
                  <a:cubicBezTo>
                    <a:pt x="70" y="160"/>
                    <a:pt x="67" y="161"/>
                    <a:pt x="64" y="161"/>
                  </a:cubicBezTo>
                  <a:cubicBezTo>
                    <a:pt x="63" y="161"/>
                    <a:pt x="63" y="161"/>
                    <a:pt x="62" y="161"/>
                  </a:cubicBezTo>
                  <a:cubicBezTo>
                    <a:pt x="46" y="143"/>
                    <a:pt x="29" y="125"/>
                    <a:pt x="12" y="108"/>
                  </a:cubicBezTo>
                  <a:cubicBezTo>
                    <a:pt x="12" y="102"/>
                    <a:pt x="12" y="96"/>
                    <a:pt x="12" y="90"/>
                  </a:cubicBezTo>
                  <a:close/>
                  <a:moveTo>
                    <a:pt x="11" y="122"/>
                  </a:moveTo>
                  <a:cubicBezTo>
                    <a:pt x="11" y="118"/>
                    <a:pt x="12" y="114"/>
                    <a:pt x="12" y="111"/>
                  </a:cubicBezTo>
                  <a:cubicBezTo>
                    <a:pt x="27" y="128"/>
                    <a:pt x="42" y="145"/>
                    <a:pt x="57" y="162"/>
                  </a:cubicBezTo>
                  <a:cubicBezTo>
                    <a:pt x="55" y="162"/>
                    <a:pt x="52" y="162"/>
                    <a:pt x="49" y="162"/>
                  </a:cubicBezTo>
                  <a:cubicBezTo>
                    <a:pt x="48" y="162"/>
                    <a:pt x="47" y="162"/>
                    <a:pt x="47" y="163"/>
                  </a:cubicBezTo>
                  <a:cubicBezTo>
                    <a:pt x="35" y="152"/>
                    <a:pt x="23" y="140"/>
                    <a:pt x="11" y="128"/>
                  </a:cubicBezTo>
                  <a:cubicBezTo>
                    <a:pt x="11" y="126"/>
                    <a:pt x="11" y="124"/>
                    <a:pt x="11" y="122"/>
                  </a:cubicBezTo>
                  <a:close/>
                  <a:moveTo>
                    <a:pt x="11" y="148"/>
                  </a:moveTo>
                  <a:cubicBezTo>
                    <a:pt x="16" y="154"/>
                    <a:pt x="21" y="159"/>
                    <a:pt x="26" y="164"/>
                  </a:cubicBezTo>
                  <a:cubicBezTo>
                    <a:pt x="30" y="169"/>
                    <a:pt x="35" y="175"/>
                    <a:pt x="41" y="179"/>
                  </a:cubicBezTo>
                  <a:cubicBezTo>
                    <a:pt x="42" y="179"/>
                    <a:pt x="43" y="178"/>
                    <a:pt x="42" y="177"/>
                  </a:cubicBezTo>
                  <a:cubicBezTo>
                    <a:pt x="38" y="171"/>
                    <a:pt x="32" y="167"/>
                    <a:pt x="27" y="162"/>
                  </a:cubicBezTo>
                  <a:cubicBezTo>
                    <a:pt x="22" y="157"/>
                    <a:pt x="17" y="151"/>
                    <a:pt x="12" y="146"/>
                  </a:cubicBezTo>
                  <a:cubicBezTo>
                    <a:pt x="12" y="146"/>
                    <a:pt x="11" y="146"/>
                    <a:pt x="11" y="146"/>
                  </a:cubicBezTo>
                  <a:cubicBezTo>
                    <a:pt x="11" y="141"/>
                    <a:pt x="11" y="136"/>
                    <a:pt x="11" y="131"/>
                  </a:cubicBezTo>
                  <a:cubicBezTo>
                    <a:pt x="21" y="144"/>
                    <a:pt x="33" y="156"/>
                    <a:pt x="45" y="166"/>
                  </a:cubicBezTo>
                  <a:cubicBezTo>
                    <a:pt x="43" y="175"/>
                    <a:pt x="42" y="185"/>
                    <a:pt x="41" y="194"/>
                  </a:cubicBezTo>
                  <a:cubicBezTo>
                    <a:pt x="31" y="185"/>
                    <a:pt x="21" y="176"/>
                    <a:pt x="11" y="167"/>
                  </a:cubicBezTo>
                  <a:cubicBezTo>
                    <a:pt x="11" y="160"/>
                    <a:pt x="11" y="154"/>
                    <a:pt x="11" y="148"/>
                  </a:cubicBezTo>
                  <a:close/>
                  <a:moveTo>
                    <a:pt x="12" y="249"/>
                  </a:moveTo>
                  <a:cubicBezTo>
                    <a:pt x="12" y="245"/>
                    <a:pt x="12" y="240"/>
                    <a:pt x="12" y="236"/>
                  </a:cubicBezTo>
                  <a:cubicBezTo>
                    <a:pt x="15" y="239"/>
                    <a:pt x="18" y="242"/>
                    <a:pt x="22" y="245"/>
                  </a:cubicBezTo>
                  <a:cubicBezTo>
                    <a:pt x="23" y="246"/>
                    <a:pt x="25" y="248"/>
                    <a:pt x="27" y="249"/>
                  </a:cubicBezTo>
                  <a:cubicBezTo>
                    <a:pt x="22" y="249"/>
                    <a:pt x="14" y="250"/>
                    <a:pt x="12" y="249"/>
                  </a:cubicBezTo>
                  <a:close/>
                  <a:moveTo>
                    <a:pt x="31" y="249"/>
                  </a:moveTo>
                  <a:cubicBezTo>
                    <a:pt x="29" y="247"/>
                    <a:pt x="26" y="244"/>
                    <a:pt x="23" y="242"/>
                  </a:cubicBezTo>
                  <a:cubicBezTo>
                    <a:pt x="19" y="239"/>
                    <a:pt x="16" y="236"/>
                    <a:pt x="12" y="233"/>
                  </a:cubicBezTo>
                  <a:cubicBezTo>
                    <a:pt x="12" y="229"/>
                    <a:pt x="12" y="224"/>
                    <a:pt x="12" y="220"/>
                  </a:cubicBezTo>
                  <a:cubicBezTo>
                    <a:pt x="19" y="228"/>
                    <a:pt x="27" y="235"/>
                    <a:pt x="34" y="243"/>
                  </a:cubicBezTo>
                  <a:cubicBezTo>
                    <a:pt x="37" y="245"/>
                    <a:pt x="39" y="247"/>
                    <a:pt x="42" y="250"/>
                  </a:cubicBezTo>
                  <a:cubicBezTo>
                    <a:pt x="38" y="250"/>
                    <a:pt x="35" y="249"/>
                    <a:pt x="31" y="249"/>
                  </a:cubicBezTo>
                  <a:close/>
                  <a:moveTo>
                    <a:pt x="46" y="250"/>
                  </a:moveTo>
                  <a:cubicBezTo>
                    <a:pt x="44" y="247"/>
                    <a:pt x="42" y="245"/>
                    <a:pt x="41" y="245"/>
                  </a:cubicBezTo>
                  <a:cubicBezTo>
                    <a:pt x="38" y="242"/>
                    <a:pt x="34" y="238"/>
                    <a:pt x="31" y="235"/>
                  </a:cubicBezTo>
                  <a:cubicBezTo>
                    <a:pt x="25" y="229"/>
                    <a:pt x="18" y="223"/>
                    <a:pt x="12" y="218"/>
                  </a:cubicBezTo>
                  <a:cubicBezTo>
                    <a:pt x="12" y="213"/>
                    <a:pt x="12" y="209"/>
                    <a:pt x="12" y="205"/>
                  </a:cubicBezTo>
                  <a:cubicBezTo>
                    <a:pt x="20" y="214"/>
                    <a:pt x="29" y="222"/>
                    <a:pt x="37" y="230"/>
                  </a:cubicBezTo>
                  <a:cubicBezTo>
                    <a:pt x="44" y="237"/>
                    <a:pt x="51" y="244"/>
                    <a:pt x="58" y="250"/>
                  </a:cubicBezTo>
                  <a:cubicBezTo>
                    <a:pt x="54" y="250"/>
                    <a:pt x="50" y="250"/>
                    <a:pt x="46" y="250"/>
                  </a:cubicBezTo>
                  <a:close/>
                  <a:moveTo>
                    <a:pt x="63" y="250"/>
                  </a:moveTo>
                  <a:cubicBezTo>
                    <a:pt x="56" y="241"/>
                    <a:pt x="47" y="234"/>
                    <a:pt x="38" y="226"/>
                  </a:cubicBezTo>
                  <a:cubicBezTo>
                    <a:pt x="34" y="222"/>
                    <a:pt x="30" y="218"/>
                    <a:pt x="26" y="215"/>
                  </a:cubicBezTo>
                  <a:cubicBezTo>
                    <a:pt x="23" y="212"/>
                    <a:pt x="20" y="210"/>
                    <a:pt x="18" y="207"/>
                  </a:cubicBezTo>
                  <a:cubicBezTo>
                    <a:pt x="18" y="207"/>
                    <a:pt x="14" y="204"/>
                    <a:pt x="12" y="203"/>
                  </a:cubicBezTo>
                  <a:cubicBezTo>
                    <a:pt x="12" y="198"/>
                    <a:pt x="12" y="194"/>
                    <a:pt x="12" y="189"/>
                  </a:cubicBezTo>
                  <a:cubicBezTo>
                    <a:pt x="22" y="200"/>
                    <a:pt x="32" y="210"/>
                    <a:pt x="43" y="221"/>
                  </a:cubicBezTo>
                  <a:cubicBezTo>
                    <a:pt x="48" y="226"/>
                    <a:pt x="53" y="231"/>
                    <a:pt x="58" y="235"/>
                  </a:cubicBezTo>
                  <a:cubicBezTo>
                    <a:pt x="61" y="238"/>
                    <a:pt x="64" y="242"/>
                    <a:pt x="67" y="245"/>
                  </a:cubicBezTo>
                  <a:cubicBezTo>
                    <a:pt x="68" y="245"/>
                    <a:pt x="71" y="248"/>
                    <a:pt x="74" y="250"/>
                  </a:cubicBezTo>
                  <a:cubicBezTo>
                    <a:pt x="71" y="250"/>
                    <a:pt x="67" y="250"/>
                    <a:pt x="63" y="250"/>
                  </a:cubicBezTo>
                  <a:close/>
                  <a:moveTo>
                    <a:pt x="85" y="250"/>
                  </a:moveTo>
                  <a:cubicBezTo>
                    <a:pt x="85" y="250"/>
                    <a:pt x="85" y="250"/>
                    <a:pt x="85" y="250"/>
                  </a:cubicBezTo>
                  <a:cubicBezTo>
                    <a:pt x="83" y="250"/>
                    <a:pt x="81" y="250"/>
                    <a:pt x="79" y="250"/>
                  </a:cubicBezTo>
                  <a:cubicBezTo>
                    <a:pt x="77" y="247"/>
                    <a:pt x="74" y="245"/>
                    <a:pt x="72" y="244"/>
                  </a:cubicBezTo>
                  <a:cubicBezTo>
                    <a:pt x="65" y="237"/>
                    <a:pt x="58" y="230"/>
                    <a:pt x="51" y="224"/>
                  </a:cubicBezTo>
                  <a:cubicBezTo>
                    <a:pt x="38" y="211"/>
                    <a:pt x="25" y="199"/>
                    <a:pt x="12" y="187"/>
                  </a:cubicBezTo>
                  <a:cubicBezTo>
                    <a:pt x="12" y="181"/>
                    <a:pt x="12" y="175"/>
                    <a:pt x="11" y="169"/>
                  </a:cubicBezTo>
                  <a:cubicBezTo>
                    <a:pt x="21" y="180"/>
                    <a:pt x="31" y="191"/>
                    <a:pt x="40" y="201"/>
                  </a:cubicBezTo>
                  <a:cubicBezTo>
                    <a:pt x="40" y="203"/>
                    <a:pt x="41" y="205"/>
                    <a:pt x="42" y="206"/>
                  </a:cubicBezTo>
                  <a:cubicBezTo>
                    <a:pt x="40" y="208"/>
                    <a:pt x="41" y="211"/>
                    <a:pt x="44" y="211"/>
                  </a:cubicBezTo>
                  <a:cubicBezTo>
                    <a:pt x="46" y="211"/>
                    <a:pt x="48" y="211"/>
                    <a:pt x="50" y="211"/>
                  </a:cubicBezTo>
                  <a:cubicBezTo>
                    <a:pt x="61" y="223"/>
                    <a:pt x="73" y="235"/>
                    <a:pt x="85" y="245"/>
                  </a:cubicBezTo>
                  <a:cubicBezTo>
                    <a:pt x="85" y="247"/>
                    <a:pt x="85" y="248"/>
                    <a:pt x="85" y="250"/>
                  </a:cubicBezTo>
                  <a:close/>
                  <a:moveTo>
                    <a:pt x="86" y="234"/>
                  </a:moveTo>
                  <a:cubicBezTo>
                    <a:pt x="86" y="236"/>
                    <a:pt x="86" y="238"/>
                    <a:pt x="86" y="240"/>
                  </a:cubicBezTo>
                  <a:cubicBezTo>
                    <a:pt x="77" y="230"/>
                    <a:pt x="67" y="22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62" y="211"/>
                    <a:pt x="67" y="211"/>
                    <a:pt x="71" y="211"/>
                  </a:cubicBezTo>
                  <a:cubicBezTo>
                    <a:pt x="74" y="214"/>
                    <a:pt x="76" y="217"/>
                    <a:pt x="79" y="219"/>
                  </a:cubicBezTo>
                  <a:cubicBezTo>
                    <a:pt x="81" y="222"/>
                    <a:pt x="83" y="225"/>
                    <a:pt x="86" y="227"/>
                  </a:cubicBezTo>
                  <a:cubicBezTo>
                    <a:pt x="86" y="230"/>
                    <a:pt x="86" y="232"/>
                    <a:pt x="86" y="234"/>
                  </a:cubicBezTo>
                  <a:close/>
                  <a:moveTo>
                    <a:pt x="86" y="222"/>
                  </a:moveTo>
                  <a:cubicBezTo>
                    <a:pt x="85" y="221"/>
                    <a:pt x="83" y="219"/>
                    <a:pt x="82" y="218"/>
                  </a:cubicBezTo>
                  <a:cubicBezTo>
                    <a:pt x="79" y="216"/>
                    <a:pt x="77" y="214"/>
                    <a:pt x="75" y="212"/>
                  </a:cubicBezTo>
                  <a:cubicBezTo>
                    <a:pt x="79" y="212"/>
                    <a:pt x="83" y="212"/>
                    <a:pt x="86" y="212"/>
                  </a:cubicBezTo>
                  <a:cubicBezTo>
                    <a:pt x="86" y="215"/>
                    <a:pt x="86" y="219"/>
                    <a:pt x="86" y="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264150" y="3265488"/>
              <a:ext cx="400050" cy="581025"/>
            </a:xfrm>
            <a:custGeom>
              <a:avLst/>
              <a:gdLst>
                <a:gd name="T0" fmla="*/ 104 w 171"/>
                <a:gd name="T1" fmla="*/ 16 h 269"/>
                <a:gd name="T2" fmla="*/ 89 w 171"/>
                <a:gd name="T3" fmla="*/ 3 h 269"/>
                <a:gd name="T4" fmla="*/ 41 w 171"/>
                <a:gd name="T5" fmla="*/ 3 h 269"/>
                <a:gd name="T6" fmla="*/ 2 w 171"/>
                <a:gd name="T7" fmla="*/ 251 h 269"/>
                <a:gd name="T8" fmla="*/ 17 w 171"/>
                <a:gd name="T9" fmla="*/ 266 h 269"/>
                <a:gd name="T10" fmla="*/ 59 w 171"/>
                <a:gd name="T11" fmla="*/ 258 h 269"/>
                <a:gd name="T12" fmla="*/ 107 w 171"/>
                <a:gd name="T13" fmla="*/ 231 h 269"/>
                <a:gd name="T14" fmla="*/ 118 w 171"/>
                <a:gd name="T15" fmla="*/ 257 h 269"/>
                <a:gd name="T16" fmla="*/ 168 w 171"/>
                <a:gd name="T17" fmla="*/ 264 h 269"/>
                <a:gd name="T18" fmla="*/ 98 w 171"/>
                <a:gd name="T19" fmla="*/ 151 h 269"/>
                <a:gd name="T20" fmla="*/ 94 w 171"/>
                <a:gd name="T21" fmla="*/ 131 h 269"/>
                <a:gd name="T22" fmla="*/ 97 w 171"/>
                <a:gd name="T23" fmla="*/ 146 h 269"/>
                <a:gd name="T24" fmla="*/ 93 w 171"/>
                <a:gd name="T25" fmla="*/ 127 h 269"/>
                <a:gd name="T26" fmla="*/ 96 w 171"/>
                <a:gd name="T27" fmla="*/ 179 h 269"/>
                <a:gd name="T28" fmla="*/ 96 w 171"/>
                <a:gd name="T29" fmla="*/ 179 h 269"/>
                <a:gd name="T30" fmla="*/ 87 w 171"/>
                <a:gd name="T31" fmla="*/ 104 h 269"/>
                <a:gd name="T32" fmla="*/ 85 w 171"/>
                <a:gd name="T33" fmla="*/ 9 h 269"/>
                <a:gd name="T34" fmla="*/ 85 w 171"/>
                <a:gd name="T35" fmla="*/ 9 h 269"/>
                <a:gd name="T36" fmla="*/ 46 w 171"/>
                <a:gd name="T37" fmla="*/ 8 h 269"/>
                <a:gd name="T38" fmla="*/ 109 w 171"/>
                <a:gd name="T39" fmla="*/ 101 h 269"/>
                <a:gd name="T40" fmla="*/ 67 w 171"/>
                <a:gd name="T41" fmla="*/ 53 h 269"/>
                <a:gd name="T42" fmla="*/ 42 w 171"/>
                <a:gd name="T43" fmla="*/ 31 h 269"/>
                <a:gd name="T44" fmla="*/ 42 w 171"/>
                <a:gd name="T45" fmla="*/ 31 h 269"/>
                <a:gd name="T46" fmla="*/ 51 w 171"/>
                <a:gd name="T47" fmla="*/ 81 h 269"/>
                <a:gd name="T48" fmla="*/ 48 w 171"/>
                <a:gd name="T49" fmla="*/ 81 h 269"/>
                <a:gd name="T50" fmla="*/ 36 w 171"/>
                <a:gd name="T51" fmla="*/ 84 h 269"/>
                <a:gd name="T52" fmla="*/ 55 w 171"/>
                <a:gd name="T53" fmla="*/ 124 h 269"/>
                <a:gd name="T54" fmla="*/ 46 w 171"/>
                <a:gd name="T55" fmla="*/ 118 h 269"/>
                <a:gd name="T56" fmla="*/ 31 w 171"/>
                <a:gd name="T57" fmla="*/ 119 h 269"/>
                <a:gd name="T58" fmla="*/ 40 w 171"/>
                <a:gd name="T59" fmla="*/ 134 h 269"/>
                <a:gd name="T60" fmla="*/ 29 w 171"/>
                <a:gd name="T61" fmla="*/ 134 h 269"/>
                <a:gd name="T62" fmla="*/ 46 w 171"/>
                <a:gd name="T63" fmla="*/ 170 h 269"/>
                <a:gd name="T64" fmla="*/ 11 w 171"/>
                <a:gd name="T65" fmla="*/ 238 h 269"/>
                <a:gd name="T66" fmla="*/ 27 w 171"/>
                <a:gd name="T67" fmla="*/ 248 h 269"/>
                <a:gd name="T68" fmla="*/ 13 w 171"/>
                <a:gd name="T69" fmla="*/ 227 h 269"/>
                <a:gd name="T70" fmla="*/ 43 w 171"/>
                <a:gd name="T71" fmla="*/ 249 h 269"/>
                <a:gd name="T72" fmla="*/ 16 w 171"/>
                <a:gd name="T73" fmla="*/ 213 h 269"/>
                <a:gd name="T74" fmla="*/ 44 w 171"/>
                <a:gd name="T75" fmla="*/ 239 h 269"/>
                <a:gd name="T76" fmla="*/ 45 w 171"/>
                <a:gd name="T77" fmla="*/ 229 h 269"/>
                <a:gd name="T78" fmla="*/ 19 w 171"/>
                <a:gd name="T79" fmla="*/ 197 h 269"/>
                <a:gd name="T80" fmla="*/ 54 w 171"/>
                <a:gd name="T81" fmla="*/ 216 h 269"/>
                <a:gd name="T82" fmla="*/ 24 w 171"/>
                <a:gd name="T83" fmla="*/ 169 h 269"/>
                <a:gd name="T84" fmla="*/ 68 w 171"/>
                <a:gd name="T85" fmla="*/ 214 h 269"/>
                <a:gd name="T86" fmla="*/ 46 w 171"/>
                <a:gd name="T87" fmla="*/ 186 h 269"/>
                <a:gd name="T88" fmla="*/ 73 w 171"/>
                <a:gd name="T89" fmla="*/ 214 h 269"/>
                <a:gd name="T90" fmla="*/ 96 w 171"/>
                <a:gd name="T91" fmla="*/ 213 h 269"/>
                <a:gd name="T92" fmla="*/ 130 w 171"/>
                <a:gd name="T93" fmla="*/ 246 h 269"/>
                <a:gd name="T94" fmla="*/ 113 w 171"/>
                <a:gd name="T95" fmla="*/ 223 h 269"/>
                <a:gd name="T96" fmla="*/ 102 w 171"/>
                <a:gd name="T97" fmla="*/ 212 h 269"/>
                <a:gd name="T98" fmla="*/ 138 w 171"/>
                <a:gd name="T99" fmla="*/ 235 h 269"/>
                <a:gd name="T100" fmla="*/ 100 w 171"/>
                <a:gd name="T101" fmla="*/ 187 h 269"/>
                <a:gd name="T102" fmla="*/ 103 w 171"/>
                <a:gd name="T103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269">
                  <a:moveTo>
                    <a:pt x="168" y="258"/>
                  </a:moveTo>
                  <a:cubicBezTo>
                    <a:pt x="162" y="218"/>
                    <a:pt x="149" y="178"/>
                    <a:pt x="138" y="139"/>
                  </a:cubicBezTo>
                  <a:cubicBezTo>
                    <a:pt x="127" y="98"/>
                    <a:pt x="116" y="58"/>
                    <a:pt x="105" y="17"/>
                  </a:cubicBezTo>
                  <a:cubicBezTo>
                    <a:pt x="105" y="16"/>
                    <a:pt x="104" y="16"/>
                    <a:pt x="104" y="16"/>
                  </a:cubicBezTo>
                  <a:cubicBezTo>
                    <a:pt x="104" y="15"/>
                    <a:pt x="104" y="14"/>
                    <a:pt x="103" y="14"/>
                  </a:cubicBezTo>
                  <a:cubicBezTo>
                    <a:pt x="101" y="12"/>
                    <a:pt x="99" y="11"/>
                    <a:pt x="97" y="10"/>
                  </a:cubicBezTo>
                  <a:cubicBezTo>
                    <a:pt x="94" y="8"/>
                    <a:pt x="92" y="6"/>
                    <a:pt x="91" y="4"/>
                  </a:cubicBezTo>
                  <a:cubicBezTo>
                    <a:pt x="91" y="3"/>
                    <a:pt x="90" y="3"/>
                    <a:pt x="89" y="3"/>
                  </a:cubicBezTo>
                  <a:cubicBezTo>
                    <a:pt x="89" y="3"/>
                    <a:pt x="89" y="3"/>
                    <a:pt x="88" y="3"/>
                  </a:cubicBezTo>
                  <a:cubicBezTo>
                    <a:pt x="88" y="2"/>
                    <a:pt x="87" y="1"/>
                    <a:pt x="85" y="1"/>
                  </a:cubicBezTo>
                  <a:cubicBezTo>
                    <a:pt x="72" y="0"/>
                    <a:pt x="56" y="0"/>
                    <a:pt x="43" y="2"/>
                  </a:cubicBezTo>
                  <a:cubicBezTo>
                    <a:pt x="42" y="2"/>
                    <a:pt x="41" y="2"/>
                    <a:pt x="41" y="3"/>
                  </a:cubicBezTo>
                  <a:cubicBezTo>
                    <a:pt x="40" y="3"/>
                    <a:pt x="38" y="4"/>
                    <a:pt x="38" y="6"/>
                  </a:cubicBezTo>
                  <a:cubicBezTo>
                    <a:pt x="33" y="49"/>
                    <a:pt x="27" y="91"/>
                    <a:pt x="21" y="134"/>
                  </a:cubicBezTo>
                  <a:cubicBezTo>
                    <a:pt x="15" y="173"/>
                    <a:pt x="6" y="21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1" y="252"/>
                    <a:pt x="0" y="254"/>
                    <a:pt x="1" y="255"/>
                  </a:cubicBezTo>
                  <a:cubicBezTo>
                    <a:pt x="4" y="257"/>
                    <a:pt x="6" y="259"/>
                    <a:pt x="9" y="261"/>
                  </a:cubicBezTo>
                  <a:cubicBezTo>
                    <a:pt x="11" y="263"/>
                    <a:pt x="14" y="266"/>
                    <a:pt x="17" y="266"/>
                  </a:cubicBezTo>
                  <a:cubicBezTo>
                    <a:pt x="18" y="266"/>
                    <a:pt x="18" y="265"/>
                    <a:pt x="19" y="265"/>
                  </a:cubicBezTo>
                  <a:cubicBezTo>
                    <a:pt x="24" y="265"/>
                    <a:pt x="29" y="266"/>
                    <a:pt x="33" y="266"/>
                  </a:cubicBezTo>
                  <a:cubicBezTo>
                    <a:pt x="38" y="266"/>
                    <a:pt x="44" y="266"/>
                    <a:pt x="48" y="265"/>
                  </a:cubicBezTo>
                  <a:cubicBezTo>
                    <a:pt x="53" y="266"/>
                    <a:pt x="57" y="263"/>
                    <a:pt x="59" y="258"/>
                  </a:cubicBezTo>
                  <a:cubicBezTo>
                    <a:pt x="61" y="254"/>
                    <a:pt x="62" y="249"/>
                    <a:pt x="63" y="245"/>
                  </a:cubicBezTo>
                  <a:cubicBezTo>
                    <a:pt x="65" y="241"/>
                    <a:pt x="66" y="237"/>
                    <a:pt x="67" y="232"/>
                  </a:cubicBezTo>
                  <a:cubicBezTo>
                    <a:pt x="72" y="232"/>
                    <a:pt x="76" y="232"/>
                    <a:pt x="81" y="232"/>
                  </a:cubicBezTo>
                  <a:cubicBezTo>
                    <a:pt x="90" y="232"/>
                    <a:pt x="99" y="232"/>
                    <a:pt x="107" y="231"/>
                  </a:cubicBezTo>
                  <a:cubicBezTo>
                    <a:pt x="109" y="237"/>
                    <a:pt x="112" y="244"/>
                    <a:pt x="114" y="250"/>
                  </a:cubicBezTo>
                  <a:cubicBezTo>
                    <a:pt x="114" y="251"/>
                    <a:pt x="114" y="251"/>
                    <a:pt x="114" y="251"/>
                  </a:cubicBezTo>
                  <a:cubicBezTo>
                    <a:pt x="114" y="251"/>
                    <a:pt x="114" y="252"/>
                    <a:pt x="114" y="252"/>
                  </a:cubicBezTo>
                  <a:cubicBezTo>
                    <a:pt x="114" y="254"/>
                    <a:pt x="116" y="256"/>
                    <a:pt x="118" y="257"/>
                  </a:cubicBezTo>
                  <a:cubicBezTo>
                    <a:pt x="120" y="262"/>
                    <a:pt x="123" y="265"/>
                    <a:pt x="127" y="267"/>
                  </a:cubicBezTo>
                  <a:cubicBezTo>
                    <a:pt x="132" y="269"/>
                    <a:pt x="136" y="269"/>
                    <a:pt x="141" y="268"/>
                  </a:cubicBezTo>
                  <a:cubicBezTo>
                    <a:pt x="145" y="268"/>
                    <a:pt x="150" y="268"/>
                    <a:pt x="154" y="267"/>
                  </a:cubicBezTo>
                  <a:cubicBezTo>
                    <a:pt x="159" y="266"/>
                    <a:pt x="163" y="266"/>
                    <a:pt x="168" y="264"/>
                  </a:cubicBezTo>
                  <a:cubicBezTo>
                    <a:pt x="171" y="264"/>
                    <a:pt x="171" y="259"/>
                    <a:pt x="168" y="258"/>
                  </a:cubicBezTo>
                  <a:close/>
                  <a:moveTo>
                    <a:pt x="138" y="209"/>
                  </a:moveTo>
                  <a:cubicBezTo>
                    <a:pt x="127" y="195"/>
                    <a:pt x="114" y="182"/>
                    <a:pt x="102" y="169"/>
                  </a:cubicBezTo>
                  <a:cubicBezTo>
                    <a:pt x="101" y="163"/>
                    <a:pt x="100" y="157"/>
                    <a:pt x="98" y="151"/>
                  </a:cubicBezTo>
                  <a:cubicBezTo>
                    <a:pt x="109" y="163"/>
                    <a:pt x="120" y="176"/>
                    <a:pt x="132" y="188"/>
                  </a:cubicBezTo>
                  <a:cubicBezTo>
                    <a:pt x="134" y="195"/>
                    <a:pt x="136" y="202"/>
                    <a:pt x="138" y="209"/>
                  </a:cubicBezTo>
                  <a:close/>
                  <a:moveTo>
                    <a:pt x="97" y="146"/>
                  </a:moveTo>
                  <a:cubicBezTo>
                    <a:pt x="96" y="141"/>
                    <a:pt x="95" y="136"/>
                    <a:pt x="94" y="131"/>
                  </a:cubicBezTo>
                  <a:cubicBezTo>
                    <a:pt x="97" y="135"/>
                    <a:pt x="100" y="137"/>
                    <a:pt x="102" y="139"/>
                  </a:cubicBezTo>
                  <a:cubicBezTo>
                    <a:pt x="110" y="148"/>
                    <a:pt x="118" y="158"/>
                    <a:pt x="127" y="167"/>
                  </a:cubicBezTo>
                  <a:cubicBezTo>
                    <a:pt x="128" y="171"/>
                    <a:pt x="129" y="176"/>
                    <a:pt x="130" y="180"/>
                  </a:cubicBezTo>
                  <a:cubicBezTo>
                    <a:pt x="120" y="168"/>
                    <a:pt x="108" y="157"/>
                    <a:pt x="97" y="146"/>
                  </a:cubicBezTo>
                  <a:close/>
                  <a:moveTo>
                    <a:pt x="125" y="160"/>
                  </a:moveTo>
                  <a:cubicBezTo>
                    <a:pt x="120" y="154"/>
                    <a:pt x="115" y="149"/>
                    <a:pt x="110" y="144"/>
                  </a:cubicBezTo>
                  <a:cubicBezTo>
                    <a:pt x="107" y="140"/>
                    <a:pt x="103" y="136"/>
                    <a:pt x="100" y="133"/>
                  </a:cubicBezTo>
                  <a:cubicBezTo>
                    <a:pt x="99" y="132"/>
                    <a:pt x="96" y="129"/>
                    <a:pt x="93" y="127"/>
                  </a:cubicBezTo>
                  <a:cubicBezTo>
                    <a:pt x="91" y="120"/>
                    <a:pt x="90" y="114"/>
                    <a:pt x="88" y="107"/>
                  </a:cubicBezTo>
                  <a:cubicBezTo>
                    <a:pt x="99" y="119"/>
                    <a:pt x="109" y="131"/>
                    <a:pt x="120" y="143"/>
                  </a:cubicBezTo>
                  <a:cubicBezTo>
                    <a:pt x="122" y="148"/>
                    <a:pt x="123" y="154"/>
                    <a:pt x="125" y="160"/>
                  </a:cubicBezTo>
                  <a:close/>
                  <a:moveTo>
                    <a:pt x="96" y="179"/>
                  </a:moveTo>
                  <a:cubicBezTo>
                    <a:pt x="89" y="179"/>
                    <a:pt x="81" y="180"/>
                    <a:pt x="74" y="181"/>
                  </a:cubicBezTo>
                  <a:cubicBezTo>
                    <a:pt x="71" y="181"/>
                    <a:pt x="69" y="182"/>
                    <a:pt x="66" y="182"/>
                  </a:cubicBezTo>
                  <a:cubicBezTo>
                    <a:pt x="72" y="154"/>
                    <a:pt x="75" y="125"/>
                    <a:pt x="77" y="97"/>
                  </a:cubicBezTo>
                  <a:cubicBezTo>
                    <a:pt x="83" y="124"/>
                    <a:pt x="90" y="152"/>
                    <a:pt x="96" y="179"/>
                  </a:cubicBezTo>
                  <a:close/>
                  <a:moveTo>
                    <a:pt x="116" y="125"/>
                  </a:moveTo>
                  <a:cubicBezTo>
                    <a:pt x="117" y="128"/>
                    <a:pt x="118" y="132"/>
                    <a:pt x="119" y="136"/>
                  </a:cubicBezTo>
                  <a:cubicBezTo>
                    <a:pt x="108" y="125"/>
                    <a:pt x="98" y="114"/>
                    <a:pt x="88" y="104"/>
                  </a:cubicBezTo>
                  <a:cubicBezTo>
                    <a:pt x="88" y="104"/>
                    <a:pt x="87" y="104"/>
                    <a:pt x="87" y="104"/>
                  </a:cubicBezTo>
                  <a:cubicBezTo>
                    <a:pt x="84" y="94"/>
                    <a:pt x="82" y="83"/>
                    <a:pt x="78" y="74"/>
                  </a:cubicBezTo>
                  <a:cubicBezTo>
                    <a:pt x="89" y="86"/>
                    <a:pt x="100" y="98"/>
                    <a:pt x="112" y="110"/>
                  </a:cubicBezTo>
                  <a:cubicBezTo>
                    <a:pt x="113" y="115"/>
                    <a:pt x="114" y="120"/>
                    <a:pt x="116" y="125"/>
                  </a:cubicBezTo>
                  <a:close/>
                  <a:moveTo>
                    <a:pt x="85" y="9"/>
                  </a:moveTo>
                  <a:cubicBezTo>
                    <a:pt x="85" y="9"/>
                    <a:pt x="86" y="9"/>
                    <a:pt x="86" y="9"/>
                  </a:cubicBezTo>
                  <a:cubicBezTo>
                    <a:pt x="87" y="15"/>
                    <a:pt x="88" y="21"/>
                    <a:pt x="89" y="28"/>
                  </a:cubicBezTo>
                  <a:cubicBezTo>
                    <a:pt x="83" y="21"/>
                    <a:pt x="76" y="15"/>
                    <a:pt x="69" y="9"/>
                  </a:cubicBezTo>
                  <a:cubicBezTo>
                    <a:pt x="75" y="9"/>
                    <a:pt x="80" y="9"/>
                    <a:pt x="85" y="9"/>
                  </a:cubicBezTo>
                  <a:close/>
                  <a:moveTo>
                    <a:pt x="65" y="9"/>
                  </a:moveTo>
                  <a:cubicBezTo>
                    <a:pt x="74" y="18"/>
                    <a:pt x="82" y="27"/>
                    <a:pt x="91" y="35"/>
                  </a:cubicBezTo>
                  <a:cubicBezTo>
                    <a:pt x="92" y="42"/>
                    <a:pt x="94" y="50"/>
                    <a:pt x="96" y="58"/>
                  </a:cubicBezTo>
                  <a:cubicBezTo>
                    <a:pt x="80" y="41"/>
                    <a:pt x="63" y="25"/>
                    <a:pt x="46" y="8"/>
                  </a:cubicBezTo>
                  <a:cubicBezTo>
                    <a:pt x="53" y="9"/>
                    <a:pt x="59" y="9"/>
                    <a:pt x="65" y="9"/>
                  </a:cubicBezTo>
                  <a:close/>
                  <a:moveTo>
                    <a:pt x="45" y="9"/>
                  </a:moveTo>
                  <a:cubicBezTo>
                    <a:pt x="62" y="28"/>
                    <a:pt x="80" y="47"/>
                    <a:pt x="98" y="65"/>
                  </a:cubicBezTo>
                  <a:cubicBezTo>
                    <a:pt x="102" y="77"/>
                    <a:pt x="106" y="89"/>
                    <a:pt x="109" y="101"/>
                  </a:cubicBezTo>
                  <a:cubicBezTo>
                    <a:pt x="98" y="88"/>
                    <a:pt x="86" y="75"/>
                    <a:pt x="74" y="62"/>
                  </a:cubicBezTo>
                  <a:cubicBezTo>
                    <a:pt x="74" y="60"/>
                    <a:pt x="73" y="58"/>
                    <a:pt x="72" y="55"/>
                  </a:cubicBezTo>
                  <a:cubicBezTo>
                    <a:pt x="72" y="55"/>
                    <a:pt x="71" y="54"/>
                    <a:pt x="71" y="54"/>
                  </a:cubicBezTo>
                  <a:cubicBezTo>
                    <a:pt x="70" y="53"/>
                    <a:pt x="68" y="53"/>
                    <a:pt x="67" y="53"/>
                  </a:cubicBezTo>
                  <a:cubicBezTo>
                    <a:pt x="59" y="45"/>
                    <a:pt x="51" y="37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2"/>
                    <a:pt x="44" y="16"/>
                    <a:pt x="45" y="9"/>
                  </a:cubicBezTo>
                  <a:close/>
                  <a:moveTo>
                    <a:pt x="42" y="31"/>
                  </a:moveTo>
                  <a:cubicBezTo>
                    <a:pt x="50" y="40"/>
                    <a:pt x="57" y="49"/>
                    <a:pt x="65" y="58"/>
                  </a:cubicBezTo>
                  <a:cubicBezTo>
                    <a:pt x="64" y="63"/>
                    <a:pt x="63" y="69"/>
                    <a:pt x="62" y="74"/>
                  </a:cubicBezTo>
                  <a:cubicBezTo>
                    <a:pt x="56" y="65"/>
                    <a:pt x="48" y="57"/>
                    <a:pt x="40" y="48"/>
                  </a:cubicBezTo>
                  <a:cubicBezTo>
                    <a:pt x="41" y="43"/>
                    <a:pt x="42" y="37"/>
                    <a:pt x="42" y="31"/>
                  </a:cubicBezTo>
                  <a:close/>
                  <a:moveTo>
                    <a:pt x="40" y="52"/>
                  </a:moveTo>
                  <a:cubicBezTo>
                    <a:pt x="47" y="61"/>
                    <a:pt x="54" y="71"/>
                    <a:pt x="62" y="79"/>
                  </a:cubicBezTo>
                  <a:cubicBezTo>
                    <a:pt x="61" y="83"/>
                    <a:pt x="61" y="87"/>
                    <a:pt x="60" y="90"/>
                  </a:cubicBezTo>
                  <a:cubicBezTo>
                    <a:pt x="57" y="87"/>
                    <a:pt x="54" y="84"/>
                    <a:pt x="51" y="81"/>
                  </a:cubicBezTo>
                  <a:cubicBezTo>
                    <a:pt x="47" y="76"/>
                    <a:pt x="42" y="71"/>
                    <a:pt x="38" y="65"/>
                  </a:cubicBezTo>
                  <a:cubicBezTo>
                    <a:pt x="39" y="61"/>
                    <a:pt x="39" y="56"/>
                    <a:pt x="40" y="52"/>
                  </a:cubicBezTo>
                  <a:close/>
                  <a:moveTo>
                    <a:pt x="38" y="68"/>
                  </a:moveTo>
                  <a:cubicBezTo>
                    <a:pt x="41" y="72"/>
                    <a:pt x="44" y="77"/>
                    <a:pt x="48" y="81"/>
                  </a:cubicBezTo>
                  <a:cubicBezTo>
                    <a:pt x="51" y="85"/>
                    <a:pt x="55" y="91"/>
                    <a:pt x="59" y="95"/>
                  </a:cubicBezTo>
                  <a:cubicBezTo>
                    <a:pt x="59" y="99"/>
                    <a:pt x="58" y="104"/>
                    <a:pt x="58" y="109"/>
                  </a:cubicBezTo>
                  <a:cubicBezTo>
                    <a:pt x="54" y="106"/>
                    <a:pt x="51" y="103"/>
                    <a:pt x="49" y="100"/>
                  </a:cubicBezTo>
                  <a:cubicBezTo>
                    <a:pt x="44" y="95"/>
                    <a:pt x="40" y="90"/>
                    <a:pt x="36" y="84"/>
                  </a:cubicBezTo>
                  <a:cubicBezTo>
                    <a:pt x="37" y="79"/>
                    <a:pt x="37" y="73"/>
                    <a:pt x="38" y="68"/>
                  </a:cubicBezTo>
                  <a:close/>
                  <a:moveTo>
                    <a:pt x="36" y="87"/>
                  </a:moveTo>
                  <a:cubicBezTo>
                    <a:pt x="41" y="96"/>
                    <a:pt x="48" y="106"/>
                    <a:pt x="57" y="113"/>
                  </a:cubicBezTo>
                  <a:cubicBezTo>
                    <a:pt x="56" y="117"/>
                    <a:pt x="56" y="121"/>
                    <a:pt x="55" y="124"/>
                  </a:cubicBezTo>
                  <a:cubicBezTo>
                    <a:pt x="53" y="122"/>
                    <a:pt x="50" y="119"/>
                    <a:pt x="48" y="117"/>
                  </a:cubicBezTo>
                  <a:cubicBezTo>
                    <a:pt x="44" y="112"/>
                    <a:pt x="40" y="108"/>
                    <a:pt x="36" y="104"/>
                  </a:cubicBezTo>
                  <a:cubicBezTo>
                    <a:pt x="35" y="104"/>
                    <a:pt x="35" y="105"/>
                    <a:pt x="35" y="105"/>
                  </a:cubicBezTo>
                  <a:cubicBezTo>
                    <a:pt x="38" y="110"/>
                    <a:pt x="42" y="114"/>
                    <a:pt x="46" y="118"/>
                  </a:cubicBezTo>
                  <a:cubicBezTo>
                    <a:pt x="49" y="121"/>
                    <a:pt x="52" y="124"/>
                    <a:pt x="55" y="128"/>
                  </a:cubicBezTo>
                  <a:cubicBezTo>
                    <a:pt x="54" y="133"/>
                    <a:pt x="53" y="138"/>
                    <a:pt x="52" y="144"/>
                  </a:cubicBezTo>
                  <a:cubicBezTo>
                    <a:pt x="49" y="140"/>
                    <a:pt x="46" y="137"/>
                    <a:pt x="43" y="134"/>
                  </a:cubicBezTo>
                  <a:cubicBezTo>
                    <a:pt x="39" y="129"/>
                    <a:pt x="35" y="124"/>
                    <a:pt x="31" y="119"/>
                  </a:cubicBezTo>
                  <a:cubicBezTo>
                    <a:pt x="33" y="108"/>
                    <a:pt x="34" y="98"/>
                    <a:pt x="36" y="87"/>
                  </a:cubicBezTo>
                  <a:close/>
                  <a:moveTo>
                    <a:pt x="30" y="127"/>
                  </a:moveTo>
                  <a:cubicBezTo>
                    <a:pt x="30" y="125"/>
                    <a:pt x="31" y="123"/>
                    <a:pt x="31" y="121"/>
                  </a:cubicBezTo>
                  <a:cubicBezTo>
                    <a:pt x="34" y="126"/>
                    <a:pt x="37" y="130"/>
                    <a:pt x="40" y="134"/>
                  </a:cubicBezTo>
                  <a:cubicBezTo>
                    <a:pt x="44" y="139"/>
                    <a:pt x="47" y="144"/>
                    <a:pt x="51" y="147"/>
                  </a:cubicBezTo>
                  <a:cubicBezTo>
                    <a:pt x="51" y="151"/>
                    <a:pt x="50" y="155"/>
                    <a:pt x="50" y="158"/>
                  </a:cubicBezTo>
                  <a:cubicBezTo>
                    <a:pt x="46" y="155"/>
                    <a:pt x="43" y="152"/>
                    <a:pt x="39" y="148"/>
                  </a:cubicBezTo>
                  <a:cubicBezTo>
                    <a:pt x="36" y="143"/>
                    <a:pt x="32" y="139"/>
                    <a:pt x="29" y="134"/>
                  </a:cubicBezTo>
                  <a:cubicBezTo>
                    <a:pt x="29" y="131"/>
                    <a:pt x="30" y="129"/>
                    <a:pt x="30" y="127"/>
                  </a:cubicBezTo>
                  <a:close/>
                  <a:moveTo>
                    <a:pt x="28" y="137"/>
                  </a:moveTo>
                  <a:cubicBezTo>
                    <a:pt x="33" y="146"/>
                    <a:pt x="41" y="155"/>
                    <a:pt x="49" y="161"/>
                  </a:cubicBezTo>
                  <a:cubicBezTo>
                    <a:pt x="48" y="164"/>
                    <a:pt x="47" y="167"/>
                    <a:pt x="46" y="170"/>
                  </a:cubicBezTo>
                  <a:cubicBezTo>
                    <a:pt x="40" y="163"/>
                    <a:pt x="33" y="156"/>
                    <a:pt x="27" y="149"/>
                  </a:cubicBezTo>
                  <a:cubicBezTo>
                    <a:pt x="27" y="145"/>
                    <a:pt x="28" y="141"/>
                    <a:pt x="28" y="137"/>
                  </a:cubicBezTo>
                  <a:close/>
                  <a:moveTo>
                    <a:pt x="8" y="248"/>
                  </a:moveTo>
                  <a:cubicBezTo>
                    <a:pt x="9" y="245"/>
                    <a:pt x="10" y="241"/>
                    <a:pt x="11" y="238"/>
                  </a:cubicBezTo>
                  <a:cubicBezTo>
                    <a:pt x="14" y="241"/>
                    <a:pt x="17" y="244"/>
                    <a:pt x="20" y="247"/>
                  </a:cubicBezTo>
                  <a:cubicBezTo>
                    <a:pt x="20" y="247"/>
                    <a:pt x="20" y="247"/>
                    <a:pt x="20" y="248"/>
                  </a:cubicBezTo>
                  <a:cubicBezTo>
                    <a:pt x="16" y="248"/>
                    <a:pt x="12" y="248"/>
                    <a:pt x="8" y="248"/>
                  </a:cubicBezTo>
                  <a:close/>
                  <a:moveTo>
                    <a:pt x="27" y="248"/>
                  </a:moveTo>
                  <a:cubicBezTo>
                    <a:pt x="26" y="248"/>
                    <a:pt x="25" y="248"/>
                    <a:pt x="24" y="248"/>
                  </a:cubicBezTo>
                  <a:cubicBezTo>
                    <a:pt x="23" y="247"/>
                    <a:pt x="22" y="246"/>
                    <a:pt x="22" y="245"/>
                  </a:cubicBezTo>
                  <a:cubicBezTo>
                    <a:pt x="18" y="242"/>
                    <a:pt x="15" y="239"/>
                    <a:pt x="12" y="235"/>
                  </a:cubicBezTo>
                  <a:cubicBezTo>
                    <a:pt x="12" y="233"/>
                    <a:pt x="13" y="230"/>
                    <a:pt x="13" y="227"/>
                  </a:cubicBezTo>
                  <a:cubicBezTo>
                    <a:pt x="18" y="232"/>
                    <a:pt x="22" y="236"/>
                    <a:pt x="27" y="241"/>
                  </a:cubicBezTo>
                  <a:cubicBezTo>
                    <a:pt x="29" y="243"/>
                    <a:pt x="31" y="245"/>
                    <a:pt x="33" y="248"/>
                  </a:cubicBezTo>
                  <a:cubicBezTo>
                    <a:pt x="31" y="248"/>
                    <a:pt x="29" y="248"/>
                    <a:pt x="27" y="248"/>
                  </a:cubicBezTo>
                  <a:close/>
                  <a:moveTo>
                    <a:pt x="43" y="249"/>
                  </a:moveTo>
                  <a:cubicBezTo>
                    <a:pt x="41" y="248"/>
                    <a:pt x="39" y="248"/>
                    <a:pt x="38" y="248"/>
                  </a:cubicBezTo>
                  <a:cubicBezTo>
                    <a:pt x="35" y="245"/>
                    <a:pt x="32" y="242"/>
                    <a:pt x="29" y="239"/>
                  </a:cubicBezTo>
                  <a:cubicBezTo>
                    <a:pt x="24" y="234"/>
                    <a:pt x="19" y="229"/>
                    <a:pt x="14" y="224"/>
                  </a:cubicBezTo>
                  <a:cubicBezTo>
                    <a:pt x="15" y="221"/>
                    <a:pt x="16" y="217"/>
                    <a:pt x="16" y="213"/>
                  </a:cubicBezTo>
                  <a:cubicBezTo>
                    <a:pt x="21" y="218"/>
                    <a:pt x="25" y="223"/>
                    <a:pt x="30" y="228"/>
                  </a:cubicBezTo>
                  <a:cubicBezTo>
                    <a:pt x="34" y="233"/>
                    <a:pt x="38" y="238"/>
                    <a:pt x="43" y="243"/>
                  </a:cubicBezTo>
                  <a:cubicBezTo>
                    <a:pt x="43" y="245"/>
                    <a:pt x="43" y="247"/>
                    <a:pt x="43" y="249"/>
                  </a:cubicBezTo>
                  <a:close/>
                  <a:moveTo>
                    <a:pt x="44" y="239"/>
                  </a:moveTo>
                  <a:cubicBezTo>
                    <a:pt x="40" y="235"/>
                    <a:pt x="36" y="231"/>
                    <a:pt x="32" y="227"/>
                  </a:cubicBezTo>
                  <a:cubicBezTo>
                    <a:pt x="27" y="222"/>
                    <a:pt x="22" y="216"/>
                    <a:pt x="17" y="211"/>
                  </a:cubicBezTo>
                  <a:cubicBezTo>
                    <a:pt x="17" y="207"/>
                    <a:pt x="18" y="203"/>
                    <a:pt x="19" y="199"/>
                  </a:cubicBezTo>
                  <a:cubicBezTo>
                    <a:pt x="27" y="210"/>
                    <a:pt x="36" y="220"/>
                    <a:pt x="45" y="229"/>
                  </a:cubicBezTo>
                  <a:cubicBezTo>
                    <a:pt x="45" y="232"/>
                    <a:pt x="44" y="235"/>
                    <a:pt x="44" y="239"/>
                  </a:cubicBezTo>
                  <a:close/>
                  <a:moveTo>
                    <a:pt x="48" y="219"/>
                  </a:moveTo>
                  <a:cubicBezTo>
                    <a:pt x="47" y="221"/>
                    <a:pt x="47" y="223"/>
                    <a:pt x="46" y="226"/>
                  </a:cubicBezTo>
                  <a:cubicBezTo>
                    <a:pt x="37" y="216"/>
                    <a:pt x="28" y="207"/>
                    <a:pt x="19" y="197"/>
                  </a:cubicBezTo>
                  <a:cubicBezTo>
                    <a:pt x="20" y="193"/>
                    <a:pt x="21" y="189"/>
                    <a:pt x="21" y="185"/>
                  </a:cubicBezTo>
                  <a:cubicBezTo>
                    <a:pt x="29" y="196"/>
                    <a:pt x="38" y="208"/>
                    <a:pt x="48" y="218"/>
                  </a:cubicBezTo>
                  <a:cubicBezTo>
                    <a:pt x="48" y="218"/>
                    <a:pt x="48" y="218"/>
                    <a:pt x="48" y="219"/>
                  </a:cubicBezTo>
                  <a:close/>
                  <a:moveTo>
                    <a:pt x="54" y="216"/>
                  </a:moveTo>
                  <a:cubicBezTo>
                    <a:pt x="53" y="216"/>
                    <a:pt x="52" y="216"/>
                    <a:pt x="52" y="216"/>
                  </a:cubicBezTo>
                  <a:cubicBezTo>
                    <a:pt x="48" y="211"/>
                    <a:pt x="43" y="207"/>
                    <a:pt x="39" y="203"/>
                  </a:cubicBezTo>
                  <a:cubicBezTo>
                    <a:pt x="33" y="196"/>
                    <a:pt x="27" y="189"/>
                    <a:pt x="22" y="183"/>
                  </a:cubicBezTo>
                  <a:cubicBezTo>
                    <a:pt x="22" y="178"/>
                    <a:pt x="23" y="174"/>
                    <a:pt x="24" y="169"/>
                  </a:cubicBezTo>
                  <a:cubicBezTo>
                    <a:pt x="36" y="185"/>
                    <a:pt x="49" y="201"/>
                    <a:pt x="63" y="214"/>
                  </a:cubicBezTo>
                  <a:cubicBezTo>
                    <a:pt x="60" y="214"/>
                    <a:pt x="57" y="215"/>
                    <a:pt x="54" y="216"/>
                  </a:cubicBezTo>
                  <a:close/>
                  <a:moveTo>
                    <a:pt x="73" y="214"/>
                  </a:moveTo>
                  <a:cubicBezTo>
                    <a:pt x="71" y="214"/>
                    <a:pt x="69" y="214"/>
                    <a:pt x="68" y="214"/>
                  </a:cubicBezTo>
                  <a:cubicBezTo>
                    <a:pt x="55" y="197"/>
                    <a:pt x="39" y="182"/>
                    <a:pt x="24" y="166"/>
                  </a:cubicBezTo>
                  <a:cubicBezTo>
                    <a:pt x="25" y="161"/>
                    <a:pt x="26" y="157"/>
                    <a:pt x="26" y="152"/>
                  </a:cubicBezTo>
                  <a:cubicBezTo>
                    <a:pt x="33" y="160"/>
                    <a:pt x="39" y="168"/>
                    <a:pt x="46" y="175"/>
                  </a:cubicBezTo>
                  <a:cubicBezTo>
                    <a:pt x="46" y="179"/>
                    <a:pt x="45" y="183"/>
                    <a:pt x="46" y="186"/>
                  </a:cubicBezTo>
                  <a:cubicBezTo>
                    <a:pt x="48" y="190"/>
                    <a:pt x="53" y="191"/>
                    <a:pt x="57" y="189"/>
                  </a:cubicBezTo>
                  <a:cubicBezTo>
                    <a:pt x="57" y="189"/>
                    <a:pt x="58" y="189"/>
                    <a:pt x="58" y="189"/>
                  </a:cubicBezTo>
                  <a:cubicBezTo>
                    <a:pt x="65" y="198"/>
                    <a:pt x="73" y="206"/>
                    <a:pt x="80" y="213"/>
                  </a:cubicBezTo>
                  <a:cubicBezTo>
                    <a:pt x="78" y="214"/>
                    <a:pt x="75" y="214"/>
                    <a:pt x="73" y="214"/>
                  </a:cubicBezTo>
                  <a:close/>
                  <a:moveTo>
                    <a:pt x="86" y="213"/>
                  </a:moveTo>
                  <a:cubicBezTo>
                    <a:pt x="79" y="205"/>
                    <a:pt x="72" y="197"/>
                    <a:pt x="65" y="190"/>
                  </a:cubicBezTo>
                  <a:cubicBezTo>
                    <a:pt x="68" y="190"/>
                    <a:pt x="72" y="190"/>
                    <a:pt x="76" y="190"/>
                  </a:cubicBezTo>
                  <a:cubicBezTo>
                    <a:pt x="82" y="197"/>
                    <a:pt x="89" y="205"/>
                    <a:pt x="96" y="213"/>
                  </a:cubicBezTo>
                  <a:cubicBezTo>
                    <a:pt x="92" y="213"/>
                    <a:pt x="89" y="213"/>
                    <a:pt x="86" y="213"/>
                  </a:cubicBezTo>
                  <a:close/>
                  <a:moveTo>
                    <a:pt x="122" y="247"/>
                  </a:moveTo>
                  <a:cubicBezTo>
                    <a:pt x="121" y="244"/>
                    <a:pt x="120" y="240"/>
                    <a:pt x="119" y="236"/>
                  </a:cubicBezTo>
                  <a:cubicBezTo>
                    <a:pt x="122" y="240"/>
                    <a:pt x="126" y="243"/>
                    <a:pt x="130" y="246"/>
                  </a:cubicBezTo>
                  <a:cubicBezTo>
                    <a:pt x="127" y="246"/>
                    <a:pt x="124" y="247"/>
                    <a:pt x="122" y="247"/>
                  </a:cubicBezTo>
                  <a:close/>
                  <a:moveTo>
                    <a:pt x="136" y="246"/>
                  </a:moveTo>
                  <a:cubicBezTo>
                    <a:pt x="135" y="246"/>
                    <a:pt x="135" y="246"/>
                    <a:pt x="134" y="246"/>
                  </a:cubicBezTo>
                  <a:cubicBezTo>
                    <a:pt x="127" y="238"/>
                    <a:pt x="120" y="230"/>
                    <a:pt x="113" y="223"/>
                  </a:cubicBezTo>
                  <a:cubicBezTo>
                    <a:pt x="111" y="220"/>
                    <a:pt x="110" y="218"/>
                    <a:pt x="109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7" y="214"/>
                    <a:pt x="106" y="212"/>
                    <a:pt x="104" y="212"/>
                  </a:cubicBezTo>
                  <a:cubicBezTo>
                    <a:pt x="103" y="212"/>
                    <a:pt x="103" y="212"/>
                    <a:pt x="102" y="212"/>
                  </a:cubicBezTo>
                  <a:cubicBezTo>
                    <a:pt x="94" y="205"/>
                    <a:pt x="87" y="197"/>
                    <a:pt x="79" y="190"/>
                  </a:cubicBezTo>
                  <a:cubicBezTo>
                    <a:pt x="86" y="189"/>
                    <a:pt x="92" y="189"/>
                    <a:pt x="98" y="187"/>
                  </a:cubicBezTo>
                  <a:cubicBezTo>
                    <a:pt x="106" y="197"/>
                    <a:pt x="115" y="207"/>
                    <a:pt x="123" y="217"/>
                  </a:cubicBezTo>
                  <a:cubicBezTo>
                    <a:pt x="128" y="223"/>
                    <a:pt x="133" y="229"/>
                    <a:pt x="138" y="235"/>
                  </a:cubicBezTo>
                  <a:cubicBezTo>
                    <a:pt x="140" y="238"/>
                    <a:pt x="142" y="242"/>
                    <a:pt x="145" y="245"/>
                  </a:cubicBezTo>
                  <a:cubicBezTo>
                    <a:pt x="142" y="245"/>
                    <a:pt x="139" y="245"/>
                    <a:pt x="136" y="246"/>
                  </a:cubicBezTo>
                  <a:close/>
                  <a:moveTo>
                    <a:pt x="124" y="213"/>
                  </a:moveTo>
                  <a:cubicBezTo>
                    <a:pt x="116" y="204"/>
                    <a:pt x="108" y="195"/>
                    <a:pt x="100" y="187"/>
                  </a:cubicBezTo>
                  <a:cubicBezTo>
                    <a:pt x="100" y="187"/>
                    <a:pt x="100" y="187"/>
                    <a:pt x="100" y="186"/>
                  </a:cubicBezTo>
                  <a:cubicBezTo>
                    <a:pt x="103" y="186"/>
                    <a:pt x="103" y="184"/>
                    <a:pt x="103" y="182"/>
                  </a:cubicBezTo>
                  <a:cubicBezTo>
                    <a:pt x="104" y="181"/>
                    <a:pt x="104" y="180"/>
                    <a:pt x="104" y="178"/>
                  </a:cubicBezTo>
                  <a:cubicBezTo>
                    <a:pt x="104" y="176"/>
                    <a:pt x="103" y="175"/>
                    <a:pt x="103" y="173"/>
                  </a:cubicBezTo>
                  <a:cubicBezTo>
                    <a:pt x="115" y="188"/>
                    <a:pt x="127" y="203"/>
                    <a:pt x="140" y="217"/>
                  </a:cubicBezTo>
                  <a:cubicBezTo>
                    <a:pt x="142" y="224"/>
                    <a:pt x="144" y="231"/>
                    <a:pt x="145" y="239"/>
                  </a:cubicBezTo>
                  <a:cubicBezTo>
                    <a:pt x="140" y="229"/>
                    <a:pt x="131" y="220"/>
                    <a:pt x="124" y="2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6635750" y="898525"/>
              <a:ext cx="76200" cy="157163"/>
            </a:xfrm>
            <a:custGeom>
              <a:avLst/>
              <a:gdLst>
                <a:gd name="T0" fmla="*/ 24 w 33"/>
                <a:gd name="T1" fmla="*/ 58 h 73"/>
                <a:gd name="T2" fmla="*/ 23 w 33"/>
                <a:gd name="T3" fmla="*/ 37 h 73"/>
                <a:gd name="T4" fmla="*/ 23 w 33"/>
                <a:gd name="T5" fmla="*/ 15 h 73"/>
                <a:gd name="T6" fmla="*/ 28 w 33"/>
                <a:gd name="T7" fmla="*/ 8 h 73"/>
                <a:gd name="T8" fmla="*/ 21 w 33"/>
                <a:gd name="T9" fmla="*/ 1 h 73"/>
                <a:gd name="T10" fmla="*/ 6 w 33"/>
                <a:gd name="T11" fmla="*/ 1 h 73"/>
                <a:gd name="T12" fmla="*/ 5 w 33"/>
                <a:gd name="T13" fmla="*/ 13 h 73"/>
                <a:gd name="T14" fmla="*/ 10 w 33"/>
                <a:gd name="T15" fmla="*/ 14 h 73"/>
                <a:gd name="T16" fmla="*/ 11 w 33"/>
                <a:gd name="T17" fmla="*/ 59 h 73"/>
                <a:gd name="T18" fmla="*/ 9 w 33"/>
                <a:gd name="T19" fmla="*/ 59 h 73"/>
                <a:gd name="T20" fmla="*/ 8 w 33"/>
                <a:gd name="T21" fmla="*/ 70 h 73"/>
                <a:gd name="T22" fmla="*/ 24 w 33"/>
                <a:gd name="T23" fmla="*/ 72 h 73"/>
                <a:gd name="T24" fmla="*/ 24 w 33"/>
                <a:gd name="T2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73">
                  <a:moveTo>
                    <a:pt x="24" y="58"/>
                  </a:moveTo>
                  <a:cubicBezTo>
                    <a:pt x="24" y="52"/>
                    <a:pt x="23" y="44"/>
                    <a:pt x="23" y="37"/>
                  </a:cubicBezTo>
                  <a:cubicBezTo>
                    <a:pt x="23" y="30"/>
                    <a:pt x="23" y="22"/>
                    <a:pt x="23" y="15"/>
                  </a:cubicBezTo>
                  <a:cubicBezTo>
                    <a:pt x="26" y="14"/>
                    <a:pt x="28" y="11"/>
                    <a:pt x="28" y="8"/>
                  </a:cubicBezTo>
                  <a:cubicBezTo>
                    <a:pt x="28" y="4"/>
                    <a:pt x="25" y="2"/>
                    <a:pt x="21" y="1"/>
                  </a:cubicBezTo>
                  <a:cubicBezTo>
                    <a:pt x="17" y="1"/>
                    <a:pt x="11" y="0"/>
                    <a:pt x="6" y="1"/>
                  </a:cubicBezTo>
                  <a:cubicBezTo>
                    <a:pt x="2" y="3"/>
                    <a:pt x="0" y="10"/>
                    <a:pt x="5" y="13"/>
                  </a:cubicBezTo>
                  <a:cubicBezTo>
                    <a:pt x="6" y="13"/>
                    <a:pt x="8" y="14"/>
                    <a:pt x="10" y="14"/>
                  </a:cubicBezTo>
                  <a:cubicBezTo>
                    <a:pt x="10" y="28"/>
                    <a:pt x="7" y="45"/>
                    <a:pt x="11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4" y="61"/>
                    <a:pt x="3" y="68"/>
                    <a:pt x="8" y="70"/>
                  </a:cubicBezTo>
                  <a:cubicBezTo>
                    <a:pt x="12" y="73"/>
                    <a:pt x="19" y="72"/>
                    <a:pt x="24" y="72"/>
                  </a:cubicBezTo>
                  <a:cubicBezTo>
                    <a:pt x="32" y="72"/>
                    <a:pt x="33" y="58"/>
                    <a:pt x="24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>
              <a:off x="6705600" y="890588"/>
              <a:ext cx="119062" cy="161925"/>
            </a:xfrm>
            <a:custGeom>
              <a:avLst/>
              <a:gdLst>
                <a:gd name="T0" fmla="*/ 39 w 51"/>
                <a:gd name="T1" fmla="*/ 15 h 75"/>
                <a:gd name="T2" fmla="*/ 5 w 51"/>
                <a:gd name="T3" fmla="*/ 10 h 75"/>
                <a:gd name="T4" fmla="*/ 4 w 51"/>
                <a:gd name="T5" fmla="*/ 34 h 75"/>
                <a:gd name="T6" fmla="*/ 7 w 51"/>
                <a:gd name="T7" fmla="*/ 68 h 75"/>
                <a:gd name="T8" fmla="*/ 16 w 51"/>
                <a:gd name="T9" fmla="*/ 72 h 75"/>
                <a:gd name="T10" fmla="*/ 31 w 51"/>
                <a:gd name="T11" fmla="*/ 73 h 75"/>
                <a:gd name="T12" fmla="*/ 45 w 51"/>
                <a:gd name="T13" fmla="*/ 59 h 75"/>
                <a:gd name="T14" fmla="*/ 39 w 51"/>
                <a:gd name="T15" fmla="*/ 15 h 75"/>
                <a:gd name="T16" fmla="*/ 32 w 51"/>
                <a:gd name="T17" fmla="*/ 55 h 75"/>
                <a:gd name="T18" fmla="*/ 20 w 51"/>
                <a:gd name="T19" fmla="*/ 60 h 75"/>
                <a:gd name="T20" fmla="*/ 20 w 51"/>
                <a:gd name="T21" fmla="*/ 60 h 75"/>
                <a:gd name="T22" fmla="*/ 18 w 51"/>
                <a:gd name="T23" fmla="*/ 36 h 75"/>
                <a:gd name="T24" fmla="*/ 17 w 51"/>
                <a:gd name="T25" fmla="*/ 21 h 75"/>
                <a:gd name="T26" fmla="*/ 17 w 51"/>
                <a:gd name="T27" fmla="*/ 20 h 75"/>
                <a:gd name="T28" fmla="*/ 21 w 51"/>
                <a:gd name="T29" fmla="*/ 20 h 75"/>
                <a:gd name="T30" fmla="*/ 35 w 51"/>
                <a:gd name="T31" fmla="*/ 41 h 75"/>
                <a:gd name="T32" fmla="*/ 32 w 51"/>
                <a:gd name="T33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5">
                  <a:moveTo>
                    <a:pt x="39" y="15"/>
                  </a:moveTo>
                  <a:cubicBezTo>
                    <a:pt x="32" y="9"/>
                    <a:pt x="12" y="0"/>
                    <a:pt x="5" y="10"/>
                  </a:cubicBezTo>
                  <a:cubicBezTo>
                    <a:pt x="0" y="15"/>
                    <a:pt x="4" y="27"/>
                    <a:pt x="4" y="34"/>
                  </a:cubicBezTo>
                  <a:cubicBezTo>
                    <a:pt x="5" y="45"/>
                    <a:pt x="5" y="57"/>
                    <a:pt x="7" y="68"/>
                  </a:cubicBezTo>
                  <a:cubicBezTo>
                    <a:pt x="8" y="72"/>
                    <a:pt x="12" y="73"/>
                    <a:pt x="16" y="72"/>
                  </a:cubicBezTo>
                  <a:cubicBezTo>
                    <a:pt x="19" y="75"/>
                    <a:pt x="26" y="74"/>
                    <a:pt x="31" y="73"/>
                  </a:cubicBezTo>
                  <a:cubicBezTo>
                    <a:pt x="38" y="71"/>
                    <a:pt x="42" y="66"/>
                    <a:pt x="45" y="59"/>
                  </a:cubicBezTo>
                  <a:cubicBezTo>
                    <a:pt x="51" y="45"/>
                    <a:pt x="51" y="26"/>
                    <a:pt x="39" y="15"/>
                  </a:cubicBezTo>
                  <a:close/>
                  <a:moveTo>
                    <a:pt x="32" y="55"/>
                  </a:moveTo>
                  <a:cubicBezTo>
                    <a:pt x="29" y="60"/>
                    <a:pt x="25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52"/>
                    <a:pt x="19" y="44"/>
                    <a:pt x="18" y="36"/>
                  </a:cubicBezTo>
                  <a:cubicBezTo>
                    <a:pt x="18" y="33"/>
                    <a:pt x="19" y="24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20" y="20"/>
                    <a:pt x="21" y="20"/>
                  </a:cubicBezTo>
                  <a:cubicBezTo>
                    <a:pt x="30" y="23"/>
                    <a:pt x="36" y="32"/>
                    <a:pt x="35" y="41"/>
                  </a:cubicBezTo>
                  <a:cubicBezTo>
                    <a:pt x="35" y="46"/>
                    <a:pt x="34" y="52"/>
                    <a:pt x="32" y="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6829425" y="892175"/>
              <a:ext cx="74612" cy="147638"/>
            </a:xfrm>
            <a:custGeom>
              <a:avLst/>
              <a:gdLst>
                <a:gd name="T0" fmla="*/ 27 w 32"/>
                <a:gd name="T1" fmla="*/ 51 h 68"/>
                <a:gd name="T2" fmla="*/ 28 w 32"/>
                <a:gd name="T3" fmla="*/ 51 h 68"/>
                <a:gd name="T4" fmla="*/ 25 w 32"/>
                <a:gd name="T5" fmla="*/ 50 h 68"/>
                <a:gd name="T6" fmla="*/ 16 w 32"/>
                <a:gd name="T7" fmla="*/ 51 h 68"/>
                <a:gd name="T8" fmla="*/ 16 w 32"/>
                <a:gd name="T9" fmla="*/ 43 h 68"/>
                <a:gd name="T10" fmla="*/ 21 w 32"/>
                <a:gd name="T11" fmla="*/ 44 h 68"/>
                <a:gd name="T12" fmla="*/ 27 w 32"/>
                <a:gd name="T13" fmla="*/ 37 h 68"/>
                <a:gd name="T14" fmla="*/ 21 w 32"/>
                <a:gd name="T15" fmla="*/ 30 h 68"/>
                <a:gd name="T16" fmla="*/ 17 w 32"/>
                <a:gd name="T17" fmla="*/ 30 h 68"/>
                <a:gd name="T18" fmla="*/ 17 w 32"/>
                <a:gd name="T19" fmla="*/ 22 h 68"/>
                <a:gd name="T20" fmla="*/ 17 w 32"/>
                <a:gd name="T21" fmla="*/ 15 h 68"/>
                <a:gd name="T22" fmla="*/ 19 w 32"/>
                <a:gd name="T23" fmla="*/ 14 h 68"/>
                <a:gd name="T24" fmla="*/ 27 w 32"/>
                <a:gd name="T25" fmla="*/ 9 h 68"/>
                <a:gd name="T26" fmla="*/ 26 w 32"/>
                <a:gd name="T27" fmla="*/ 3 h 68"/>
                <a:gd name="T28" fmla="*/ 6 w 32"/>
                <a:gd name="T29" fmla="*/ 4 h 68"/>
                <a:gd name="T30" fmla="*/ 3 w 32"/>
                <a:gd name="T31" fmla="*/ 30 h 68"/>
                <a:gd name="T32" fmla="*/ 5 w 32"/>
                <a:gd name="T33" fmla="*/ 61 h 68"/>
                <a:gd name="T34" fmla="*/ 27 w 32"/>
                <a:gd name="T35" fmla="*/ 63 h 68"/>
                <a:gd name="T36" fmla="*/ 32 w 32"/>
                <a:gd name="T37" fmla="*/ 56 h 68"/>
                <a:gd name="T38" fmla="*/ 27 w 32"/>
                <a:gd name="T3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8">
                  <a:moveTo>
                    <a:pt x="27" y="51"/>
                  </a:moveTo>
                  <a:cubicBezTo>
                    <a:pt x="27" y="51"/>
                    <a:pt x="28" y="51"/>
                    <a:pt x="28" y="51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3" y="50"/>
                    <a:pt x="17" y="51"/>
                    <a:pt x="16" y="51"/>
                  </a:cubicBezTo>
                  <a:cubicBezTo>
                    <a:pt x="16" y="50"/>
                    <a:pt x="16" y="47"/>
                    <a:pt x="16" y="43"/>
                  </a:cubicBezTo>
                  <a:cubicBezTo>
                    <a:pt x="18" y="43"/>
                    <a:pt x="19" y="44"/>
                    <a:pt x="21" y="44"/>
                  </a:cubicBezTo>
                  <a:cubicBezTo>
                    <a:pt x="24" y="44"/>
                    <a:pt x="27" y="40"/>
                    <a:pt x="27" y="37"/>
                  </a:cubicBezTo>
                  <a:cubicBezTo>
                    <a:pt x="27" y="33"/>
                    <a:pt x="24" y="30"/>
                    <a:pt x="21" y="30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17" y="25"/>
                    <a:pt x="17" y="22"/>
                  </a:cubicBezTo>
                  <a:cubicBezTo>
                    <a:pt x="17" y="20"/>
                    <a:pt x="17" y="17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3" y="13"/>
                    <a:pt x="25" y="11"/>
                    <a:pt x="27" y="9"/>
                  </a:cubicBezTo>
                  <a:cubicBezTo>
                    <a:pt x="28" y="7"/>
                    <a:pt x="28" y="5"/>
                    <a:pt x="26" y="3"/>
                  </a:cubicBezTo>
                  <a:cubicBezTo>
                    <a:pt x="21" y="0"/>
                    <a:pt x="11" y="0"/>
                    <a:pt x="6" y="4"/>
                  </a:cubicBezTo>
                  <a:cubicBezTo>
                    <a:pt x="0" y="9"/>
                    <a:pt x="3" y="23"/>
                    <a:pt x="3" y="30"/>
                  </a:cubicBezTo>
                  <a:cubicBezTo>
                    <a:pt x="3" y="38"/>
                    <a:pt x="0" y="54"/>
                    <a:pt x="5" y="61"/>
                  </a:cubicBezTo>
                  <a:cubicBezTo>
                    <a:pt x="9" y="68"/>
                    <a:pt x="20" y="64"/>
                    <a:pt x="27" y="63"/>
                  </a:cubicBezTo>
                  <a:cubicBezTo>
                    <a:pt x="29" y="63"/>
                    <a:pt x="32" y="59"/>
                    <a:pt x="32" y="56"/>
                  </a:cubicBezTo>
                  <a:cubicBezTo>
                    <a:pt x="31" y="52"/>
                    <a:pt x="29" y="52"/>
                    <a:pt x="27" y="5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6910388" y="892175"/>
              <a:ext cx="107950" cy="142875"/>
            </a:xfrm>
            <a:custGeom>
              <a:avLst/>
              <a:gdLst>
                <a:gd name="T0" fmla="*/ 41 w 46"/>
                <a:gd name="T1" fmla="*/ 55 h 66"/>
                <a:gd name="T2" fmla="*/ 20 w 46"/>
                <a:gd name="T3" fmla="*/ 1 h 66"/>
                <a:gd name="T4" fmla="*/ 3 w 46"/>
                <a:gd name="T5" fmla="*/ 19 h 66"/>
                <a:gd name="T6" fmla="*/ 4 w 46"/>
                <a:gd name="T7" fmla="*/ 60 h 66"/>
                <a:gd name="T8" fmla="*/ 15 w 46"/>
                <a:gd name="T9" fmla="*/ 60 h 66"/>
                <a:gd name="T10" fmla="*/ 15 w 46"/>
                <a:gd name="T11" fmla="*/ 43 h 66"/>
                <a:gd name="T12" fmla="*/ 26 w 46"/>
                <a:gd name="T13" fmla="*/ 43 h 66"/>
                <a:gd name="T14" fmla="*/ 27 w 46"/>
                <a:gd name="T15" fmla="*/ 43 h 66"/>
                <a:gd name="T16" fmla="*/ 28 w 46"/>
                <a:gd name="T17" fmla="*/ 55 h 66"/>
                <a:gd name="T18" fmla="*/ 41 w 46"/>
                <a:gd name="T19" fmla="*/ 55 h 66"/>
                <a:gd name="T20" fmla="*/ 23 w 46"/>
                <a:gd name="T21" fmla="*/ 31 h 66"/>
                <a:gd name="T22" fmla="*/ 17 w 46"/>
                <a:gd name="T23" fmla="*/ 32 h 66"/>
                <a:gd name="T24" fmla="*/ 15 w 46"/>
                <a:gd name="T25" fmla="*/ 33 h 66"/>
                <a:gd name="T26" fmla="*/ 16 w 46"/>
                <a:gd name="T27" fmla="*/ 19 h 66"/>
                <a:gd name="T28" fmla="*/ 24 w 46"/>
                <a:gd name="T29" fmla="*/ 18 h 66"/>
                <a:gd name="T30" fmla="*/ 26 w 46"/>
                <a:gd name="T31" fmla="*/ 24 h 66"/>
                <a:gd name="T32" fmla="*/ 27 w 46"/>
                <a:gd name="T33" fmla="*/ 30 h 66"/>
                <a:gd name="T34" fmla="*/ 23 w 46"/>
                <a:gd name="T35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66">
                  <a:moveTo>
                    <a:pt x="41" y="55"/>
                  </a:moveTo>
                  <a:cubicBezTo>
                    <a:pt x="39" y="40"/>
                    <a:pt x="46" y="0"/>
                    <a:pt x="20" y="1"/>
                  </a:cubicBezTo>
                  <a:cubicBezTo>
                    <a:pt x="10" y="1"/>
                    <a:pt x="4" y="10"/>
                    <a:pt x="3" y="19"/>
                  </a:cubicBezTo>
                  <a:cubicBezTo>
                    <a:pt x="0" y="31"/>
                    <a:pt x="0" y="48"/>
                    <a:pt x="4" y="60"/>
                  </a:cubicBezTo>
                  <a:cubicBezTo>
                    <a:pt x="6" y="65"/>
                    <a:pt x="14" y="66"/>
                    <a:pt x="15" y="60"/>
                  </a:cubicBezTo>
                  <a:cubicBezTo>
                    <a:pt x="16" y="55"/>
                    <a:pt x="16" y="49"/>
                    <a:pt x="15" y="43"/>
                  </a:cubicBezTo>
                  <a:cubicBezTo>
                    <a:pt x="19" y="43"/>
                    <a:pt x="23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7"/>
                    <a:pt x="27" y="51"/>
                    <a:pt x="28" y="55"/>
                  </a:cubicBezTo>
                  <a:cubicBezTo>
                    <a:pt x="27" y="64"/>
                    <a:pt x="42" y="64"/>
                    <a:pt x="41" y="55"/>
                  </a:cubicBezTo>
                  <a:close/>
                  <a:moveTo>
                    <a:pt x="23" y="31"/>
                  </a:moveTo>
                  <a:cubicBezTo>
                    <a:pt x="21" y="32"/>
                    <a:pt x="19" y="32"/>
                    <a:pt x="17" y="32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5" y="28"/>
                    <a:pt x="14" y="22"/>
                    <a:pt x="16" y="19"/>
                  </a:cubicBezTo>
                  <a:cubicBezTo>
                    <a:pt x="19" y="19"/>
                    <a:pt x="22" y="18"/>
                    <a:pt x="24" y="18"/>
                  </a:cubicBezTo>
                  <a:cubicBezTo>
                    <a:pt x="25" y="20"/>
                    <a:pt x="26" y="22"/>
                    <a:pt x="26" y="24"/>
                  </a:cubicBezTo>
                  <a:cubicBezTo>
                    <a:pt x="27" y="26"/>
                    <a:pt x="27" y="28"/>
                    <a:pt x="27" y="30"/>
                  </a:cubicBezTo>
                  <a:cubicBezTo>
                    <a:pt x="26" y="30"/>
                    <a:pt x="24" y="30"/>
                    <a:pt x="23" y="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 noEditPoints="1"/>
            </p:cNvSpPr>
            <p:nvPr/>
          </p:nvSpPr>
          <p:spPr bwMode="auto">
            <a:xfrm>
              <a:off x="5208588" y="4602163"/>
              <a:ext cx="336550" cy="576263"/>
            </a:xfrm>
            <a:custGeom>
              <a:avLst/>
              <a:gdLst>
                <a:gd name="T0" fmla="*/ 127 w 144"/>
                <a:gd name="T1" fmla="*/ 156 h 267"/>
                <a:gd name="T2" fmla="*/ 104 w 144"/>
                <a:gd name="T3" fmla="*/ 162 h 267"/>
                <a:gd name="T4" fmla="*/ 93 w 144"/>
                <a:gd name="T5" fmla="*/ 201 h 267"/>
                <a:gd name="T6" fmla="*/ 59 w 144"/>
                <a:gd name="T7" fmla="*/ 212 h 267"/>
                <a:gd name="T8" fmla="*/ 55 w 144"/>
                <a:gd name="T9" fmla="*/ 211 h 267"/>
                <a:gd name="T10" fmla="*/ 46 w 144"/>
                <a:gd name="T11" fmla="*/ 122 h 267"/>
                <a:gd name="T12" fmla="*/ 90 w 144"/>
                <a:gd name="T13" fmla="*/ 42 h 267"/>
                <a:gd name="T14" fmla="*/ 100 w 144"/>
                <a:gd name="T15" fmla="*/ 55 h 267"/>
                <a:gd name="T16" fmla="*/ 103 w 144"/>
                <a:gd name="T17" fmla="*/ 58 h 267"/>
                <a:gd name="T18" fmla="*/ 131 w 144"/>
                <a:gd name="T19" fmla="*/ 59 h 267"/>
                <a:gd name="T20" fmla="*/ 131 w 144"/>
                <a:gd name="T21" fmla="*/ 58 h 267"/>
                <a:gd name="T22" fmla="*/ 123 w 144"/>
                <a:gd name="T23" fmla="*/ 24 h 267"/>
                <a:gd name="T24" fmla="*/ 63 w 144"/>
                <a:gd name="T25" fmla="*/ 2 h 267"/>
                <a:gd name="T26" fmla="*/ 61 w 144"/>
                <a:gd name="T27" fmla="*/ 4 h 267"/>
                <a:gd name="T28" fmla="*/ 35 w 144"/>
                <a:gd name="T29" fmla="*/ 13 h 267"/>
                <a:gd name="T30" fmla="*/ 6 w 144"/>
                <a:gd name="T31" fmla="*/ 68 h 267"/>
                <a:gd name="T32" fmla="*/ 2 w 144"/>
                <a:gd name="T33" fmla="*/ 144 h 267"/>
                <a:gd name="T34" fmla="*/ 13 w 144"/>
                <a:gd name="T35" fmla="*/ 203 h 267"/>
                <a:gd name="T36" fmla="*/ 102 w 144"/>
                <a:gd name="T37" fmla="*/ 248 h 267"/>
                <a:gd name="T38" fmla="*/ 137 w 144"/>
                <a:gd name="T39" fmla="*/ 199 h 267"/>
                <a:gd name="T40" fmla="*/ 127 w 144"/>
                <a:gd name="T41" fmla="*/ 156 h 267"/>
                <a:gd name="T42" fmla="*/ 128 w 144"/>
                <a:gd name="T43" fmla="*/ 58 h 267"/>
                <a:gd name="T44" fmla="*/ 117 w 144"/>
                <a:gd name="T45" fmla="*/ 63 h 267"/>
                <a:gd name="T46" fmla="*/ 109 w 144"/>
                <a:gd name="T47" fmla="*/ 61 h 267"/>
                <a:gd name="T48" fmla="*/ 121 w 144"/>
                <a:gd name="T49" fmla="*/ 46 h 267"/>
                <a:gd name="T50" fmla="*/ 97 w 144"/>
                <a:gd name="T51" fmla="*/ 12 h 267"/>
                <a:gd name="T52" fmla="*/ 107 w 144"/>
                <a:gd name="T53" fmla="*/ 17 h 267"/>
                <a:gd name="T54" fmla="*/ 128 w 144"/>
                <a:gd name="T55" fmla="*/ 58 h 267"/>
                <a:gd name="T56" fmla="*/ 31 w 144"/>
                <a:gd name="T57" fmla="*/ 89 h 267"/>
                <a:gd name="T58" fmla="*/ 42 w 144"/>
                <a:gd name="T59" fmla="*/ 44 h 267"/>
                <a:gd name="T60" fmla="*/ 85 w 144"/>
                <a:gd name="T61" fmla="*/ 37 h 267"/>
                <a:gd name="T62" fmla="*/ 44 w 144"/>
                <a:gd name="T63" fmla="*/ 92 h 267"/>
                <a:gd name="T64" fmla="*/ 52 w 144"/>
                <a:gd name="T65" fmla="*/ 209 h 267"/>
                <a:gd name="T66" fmla="*/ 29 w 144"/>
                <a:gd name="T67" fmla="*/ 135 h 267"/>
                <a:gd name="T68" fmla="*/ 31 w 144"/>
                <a:gd name="T69" fmla="*/ 89 h 267"/>
                <a:gd name="T70" fmla="*/ 100 w 144"/>
                <a:gd name="T71" fmla="*/ 244 h 267"/>
                <a:gd name="T72" fmla="*/ 30 w 144"/>
                <a:gd name="T73" fmla="*/ 227 h 267"/>
                <a:gd name="T74" fmla="*/ 62 w 144"/>
                <a:gd name="T75" fmla="*/ 240 h 267"/>
                <a:gd name="T76" fmla="*/ 130 w 144"/>
                <a:gd name="T77" fmla="*/ 167 h 267"/>
                <a:gd name="T78" fmla="*/ 100 w 144"/>
                <a:gd name="T79" fmla="*/ 24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67">
                  <a:moveTo>
                    <a:pt x="127" y="156"/>
                  </a:moveTo>
                  <a:cubicBezTo>
                    <a:pt x="121" y="150"/>
                    <a:pt x="106" y="151"/>
                    <a:pt x="104" y="162"/>
                  </a:cubicBezTo>
                  <a:cubicBezTo>
                    <a:pt x="102" y="175"/>
                    <a:pt x="103" y="190"/>
                    <a:pt x="93" y="201"/>
                  </a:cubicBezTo>
                  <a:cubicBezTo>
                    <a:pt x="85" y="211"/>
                    <a:pt x="71" y="216"/>
                    <a:pt x="59" y="212"/>
                  </a:cubicBezTo>
                  <a:cubicBezTo>
                    <a:pt x="57" y="212"/>
                    <a:pt x="56" y="211"/>
                    <a:pt x="55" y="211"/>
                  </a:cubicBezTo>
                  <a:cubicBezTo>
                    <a:pt x="50" y="181"/>
                    <a:pt x="45" y="152"/>
                    <a:pt x="46" y="122"/>
                  </a:cubicBezTo>
                  <a:cubicBezTo>
                    <a:pt x="46" y="93"/>
                    <a:pt x="50" y="38"/>
                    <a:pt x="90" y="42"/>
                  </a:cubicBezTo>
                  <a:cubicBezTo>
                    <a:pt x="94" y="45"/>
                    <a:pt x="97" y="50"/>
                    <a:pt x="100" y="55"/>
                  </a:cubicBezTo>
                  <a:cubicBezTo>
                    <a:pt x="101" y="56"/>
                    <a:pt x="102" y="57"/>
                    <a:pt x="103" y="58"/>
                  </a:cubicBezTo>
                  <a:cubicBezTo>
                    <a:pt x="109" y="67"/>
                    <a:pt x="125" y="70"/>
                    <a:pt x="131" y="59"/>
                  </a:cubicBezTo>
                  <a:cubicBezTo>
                    <a:pt x="131" y="59"/>
                    <a:pt x="131" y="59"/>
                    <a:pt x="131" y="58"/>
                  </a:cubicBezTo>
                  <a:cubicBezTo>
                    <a:pt x="139" y="48"/>
                    <a:pt x="133" y="33"/>
                    <a:pt x="123" y="24"/>
                  </a:cubicBezTo>
                  <a:cubicBezTo>
                    <a:pt x="108" y="9"/>
                    <a:pt x="84" y="0"/>
                    <a:pt x="63" y="2"/>
                  </a:cubicBezTo>
                  <a:cubicBezTo>
                    <a:pt x="62" y="2"/>
                    <a:pt x="61" y="3"/>
                    <a:pt x="61" y="4"/>
                  </a:cubicBezTo>
                  <a:cubicBezTo>
                    <a:pt x="52" y="5"/>
                    <a:pt x="43" y="8"/>
                    <a:pt x="35" y="13"/>
                  </a:cubicBezTo>
                  <a:cubicBezTo>
                    <a:pt x="16" y="26"/>
                    <a:pt x="10" y="47"/>
                    <a:pt x="6" y="68"/>
                  </a:cubicBezTo>
                  <a:cubicBezTo>
                    <a:pt x="2" y="93"/>
                    <a:pt x="0" y="119"/>
                    <a:pt x="2" y="144"/>
                  </a:cubicBezTo>
                  <a:cubicBezTo>
                    <a:pt x="3" y="164"/>
                    <a:pt x="5" y="185"/>
                    <a:pt x="13" y="203"/>
                  </a:cubicBezTo>
                  <a:cubicBezTo>
                    <a:pt x="21" y="242"/>
                    <a:pt x="66" y="267"/>
                    <a:pt x="102" y="248"/>
                  </a:cubicBezTo>
                  <a:cubicBezTo>
                    <a:pt x="121" y="238"/>
                    <a:pt x="133" y="219"/>
                    <a:pt x="137" y="199"/>
                  </a:cubicBezTo>
                  <a:cubicBezTo>
                    <a:pt x="140" y="185"/>
                    <a:pt x="140" y="165"/>
                    <a:pt x="127" y="156"/>
                  </a:cubicBezTo>
                  <a:close/>
                  <a:moveTo>
                    <a:pt x="128" y="58"/>
                  </a:moveTo>
                  <a:cubicBezTo>
                    <a:pt x="125" y="60"/>
                    <a:pt x="121" y="63"/>
                    <a:pt x="117" y="63"/>
                  </a:cubicBezTo>
                  <a:cubicBezTo>
                    <a:pt x="114" y="63"/>
                    <a:pt x="112" y="62"/>
                    <a:pt x="109" y="61"/>
                  </a:cubicBezTo>
                  <a:cubicBezTo>
                    <a:pt x="116" y="60"/>
                    <a:pt x="123" y="54"/>
                    <a:pt x="121" y="46"/>
                  </a:cubicBezTo>
                  <a:cubicBezTo>
                    <a:pt x="118" y="30"/>
                    <a:pt x="109" y="19"/>
                    <a:pt x="97" y="12"/>
                  </a:cubicBezTo>
                  <a:cubicBezTo>
                    <a:pt x="100" y="13"/>
                    <a:pt x="104" y="15"/>
                    <a:pt x="107" y="17"/>
                  </a:cubicBezTo>
                  <a:cubicBezTo>
                    <a:pt x="121" y="25"/>
                    <a:pt x="139" y="42"/>
                    <a:pt x="128" y="58"/>
                  </a:cubicBezTo>
                  <a:close/>
                  <a:moveTo>
                    <a:pt x="31" y="89"/>
                  </a:moveTo>
                  <a:cubicBezTo>
                    <a:pt x="32" y="75"/>
                    <a:pt x="34" y="56"/>
                    <a:pt x="42" y="44"/>
                  </a:cubicBezTo>
                  <a:cubicBezTo>
                    <a:pt x="54" y="27"/>
                    <a:pt x="71" y="28"/>
                    <a:pt x="85" y="37"/>
                  </a:cubicBezTo>
                  <a:cubicBezTo>
                    <a:pt x="59" y="39"/>
                    <a:pt x="47" y="68"/>
                    <a:pt x="44" y="92"/>
                  </a:cubicBezTo>
                  <a:cubicBezTo>
                    <a:pt x="39" y="131"/>
                    <a:pt x="43" y="171"/>
                    <a:pt x="52" y="209"/>
                  </a:cubicBezTo>
                  <a:cubicBezTo>
                    <a:pt x="28" y="197"/>
                    <a:pt x="29" y="159"/>
                    <a:pt x="29" y="135"/>
                  </a:cubicBezTo>
                  <a:cubicBezTo>
                    <a:pt x="28" y="120"/>
                    <a:pt x="29" y="104"/>
                    <a:pt x="31" y="89"/>
                  </a:cubicBezTo>
                  <a:close/>
                  <a:moveTo>
                    <a:pt x="100" y="244"/>
                  </a:moveTo>
                  <a:cubicBezTo>
                    <a:pt x="74" y="258"/>
                    <a:pt x="47" y="247"/>
                    <a:pt x="30" y="227"/>
                  </a:cubicBezTo>
                  <a:cubicBezTo>
                    <a:pt x="38" y="234"/>
                    <a:pt x="48" y="239"/>
                    <a:pt x="62" y="240"/>
                  </a:cubicBezTo>
                  <a:cubicBezTo>
                    <a:pt x="104" y="245"/>
                    <a:pt x="132" y="206"/>
                    <a:pt x="130" y="167"/>
                  </a:cubicBezTo>
                  <a:cubicBezTo>
                    <a:pt x="144" y="193"/>
                    <a:pt x="124" y="231"/>
                    <a:pt x="100" y="2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 noEditPoints="1"/>
            </p:cNvSpPr>
            <p:nvPr/>
          </p:nvSpPr>
          <p:spPr bwMode="auto">
            <a:xfrm>
              <a:off x="5584825" y="4586288"/>
              <a:ext cx="349250" cy="557213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 noEditPoints="1"/>
            </p:cNvSpPr>
            <p:nvPr/>
          </p:nvSpPr>
          <p:spPr bwMode="auto">
            <a:xfrm>
              <a:off x="5926138" y="4610100"/>
              <a:ext cx="246062" cy="557213"/>
            </a:xfrm>
            <a:custGeom>
              <a:avLst/>
              <a:gdLst>
                <a:gd name="T0" fmla="*/ 72 w 105"/>
                <a:gd name="T1" fmla="*/ 211 h 258"/>
                <a:gd name="T2" fmla="*/ 46 w 105"/>
                <a:gd name="T3" fmla="*/ 213 h 258"/>
                <a:gd name="T4" fmla="*/ 83 w 105"/>
                <a:gd name="T5" fmla="*/ 157 h 258"/>
                <a:gd name="T6" fmla="*/ 57 w 105"/>
                <a:gd name="T7" fmla="*/ 133 h 258"/>
                <a:gd name="T8" fmla="*/ 49 w 105"/>
                <a:gd name="T9" fmla="*/ 133 h 258"/>
                <a:gd name="T10" fmla="*/ 51 w 105"/>
                <a:gd name="T11" fmla="*/ 44 h 258"/>
                <a:gd name="T12" fmla="*/ 79 w 105"/>
                <a:gd name="T13" fmla="*/ 42 h 258"/>
                <a:gd name="T14" fmla="*/ 81 w 105"/>
                <a:gd name="T15" fmla="*/ 3 h 258"/>
                <a:gd name="T16" fmla="*/ 22 w 105"/>
                <a:gd name="T17" fmla="*/ 3 h 258"/>
                <a:gd name="T18" fmla="*/ 4 w 105"/>
                <a:gd name="T19" fmla="*/ 15 h 258"/>
                <a:gd name="T20" fmla="*/ 3 w 105"/>
                <a:gd name="T21" fmla="*/ 178 h 258"/>
                <a:gd name="T22" fmla="*/ 5 w 105"/>
                <a:gd name="T23" fmla="*/ 220 h 258"/>
                <a:gd name="T24" fmla="*/ 50 w 105"/>
                <a:gd name="T25" fmla="*/ 254 h 258"/>
                <a:gd name="T26" fmla="*/ 96 w 105"/>
                <a:gd name="T27" fmla="*/ 217 h 258"/>
                <a:gd name="T28" fmla="*/ 65 w 105"/>
                <a:gd name="T29" fmla="*/ 152 h 258"/>
                <a:gd name="T30" fmla="*/ 66 w 105"/>
                <a:gd name="T31" fmla="*/ 140 h 258"/>
                <a:gd name="T32" fmla="*/ 64 w 105"/>
                <a:gd name="T33" fmla="*/ 138 h 258"/>
                <a:gd name="T34" fmla="*/ 63 w 105"/>
                <a:gd name="T35" fmla="*/ 167 h 258"/>
                <a:gd name="T36" fmla="*/ 44 w 105"/>
                <a:gd name="T37" fmla="*/ 169 h 258"/>
                <a:gd name="T38" fmla="*/ 44 w 105"/>
                <a:gd name="T39" fmla="*/ 212 h 258"/>
                <a:gd name="T40" fmla="*/ 34 w 105"/>
                <a:gd name="T41" fmla="*/ 212 h 258"/>
                <a:gd name="T42" fmla="*/ 30 w 105"/>
                <a:gd name="T43" fmla="*/ 206 h 258"/>
                <a:gd name="T44" fmla="*/ 30 w 105"/>
                <a:gd name="T45" fmla="*/ 193 h 258"/>
                <a:gd name="T46" fmla="*/ 30 w 105"/>
                <a:gd name="T47" fmla="*/ 156 h 258"/>
                <a:gd name="T48" fmla="*/ 53 w 105"/>
                <a:gd name="T49" fmla="*/ 28 h 258"/>
                <a:gd name="T50" fmla="*/ 92 w 105"/>
                <a:gd name="T51" fmla="*/ 12 h 258"/>
                <a:gd name="T52" fmla="*/ 79 w 105"/>
                <a:gd name="T53" fmla="*/ 38 h 258"/>
                <a:gd name="T54" fmla="*/ 48 w 105"/>
                <a:gd name="T55" fmla="*/ 42 h 258"/>
                <a:gd name="T56" fmla="*/ 46 w 105"/>
                <a:gd name="T57" fmla="*/ 133 h 258"/>
                <a:gd name="T58" fmla="*/ 30 w 105"/>
                <a:gd name="T59" fmla="*/ 116 h 258"/>
                <a:gd name="T60" fmla="*/ 53 w 105"/>
                <a:gd name="T61" fmla="*/ 28 h 258"/>
                <a:gd name="T62" fmla="*/ 45 w 105"/>
                <a:gd name="T63" fmla="*/ 249 h 258"/>
                <a:gd name="T64" fmla="*/ 18 w 105"/>
                <a:gd name="T65" fmla="*/ 231 h 258"/>
                <a:gd name="T66" fmla="*/ 80 w 105"/>
                <a:gd name="T67" fmla="*/ 215 h 258"/>
                <a:gd name="T68" fmla="*/ 98 w 105"/>
                <a:gd name="T69" fmla="*/ 2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258">
                  <a:moveTo>
                    <a:pt x="96" y="217"/>
                  </a:moveTo>
                  <a:cubicBezTo>
                    <a:pt x="90" y="211"/>
                    <a:pt x="79" y="207"/>
                    <a:pt x="72" y="211"/>
                  </a:cubicBezTo>
                  <a:cubicBezTo>
                    <a:pt x="71" y="211"/>
                    <a:pt x="69" y="211"/>
                    <a:pt x="68" y="211"/>
                  </a:cubicBezTo>
                  <a:cubicBezTo>
                    <a:pt x="61" y="212"/>
                    <a:pt x="53" y="213"/>
                    <a:pt x="46" y="213"/>
                  </a:cubicBezTo>
                  <a:cubicBezTo>
                    <a:pt x="50" y="200"/>
                    <a:pt x="49" y="184"/>
                    <a:pt x="47" y="171"/>
                  </a:cubicBezTo>
                  <a:cubicBezTo>
                    <a:pt x="61" y="172"/>
                    <a:pt x="80" y="175"/>
                    <a:pt x="83" y="157"/>
                  </a:cubicBezTo>
                  <a:cubicBezTo>
                    <a:pt x="84" y="144"/>
                    <a:pt x="71" y="132"/>
                    <a:pt x="58" y="133"/>
                  </a:cubicBezTo>
                  <a:cubicBezTo>
                    <a:pt x="58" y="133"/>
                    <a:pt x="57" y="133"/>
                    <a:pt x="57" y="133"/>
                  </a:cubicBezTo>
                  <a:cubicBezTo>
                    <a:pt x="56" y="133"/>
                    <a:pt x="55" y="132"/>
                    <a:pt x="53" y="132"/>
                  </a:cubicBezTo>
                  <a:cubicBezTo>
                    <a:pt x="52" y="133"/>
                    <a:pt x="51" y="133"/>
                    <a:pt x="49" y="133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3" y="131"/>
                    <a:pt x="51" y="52"/>
                    <a:pt x="51" y="44"/>
                  </a:cubicBezTo>
                  <a:cubicBezTo>
                    <a:pt x="51" y="44"/>
                    <a:pt x="50" y="43"/>
                    <a:pt x="50" y="43"/>
                  </a:cubicBezTo>
                  <a:cubicBezTo>
                    <a:pt x="59" y="45"/>
                    <a:pt x="70" y="44"/>
                    <a:pt x="79" y="42"/>
                  </a:cubicBezTo>
                  <a:cubicBezTo>
                    <a:pt x="87" y="41"/>
                    <a:pt x="95" y="38"/>
                    <a:pt x="99" y="30"/>
                  </a:cubicBezTo>
                  <a:cubicBezTo>
                    <a:pt x="105" y="18"/>
                    <a:pt x="94" y="3"/>
                    <a:pt x="81" y="3"/>
                  </a:cubicBezTo>
                  <a:cubicBezTo>
                    <a:pt x="73" y="1"/>
                    <a:pt x="64" y="1"/>
                    <a:pt x="55" y="1"/>
                  </a:cubicBezTo>
                  <a:cubicBezTo>
                    <a:pt x="44" y="1"/>
                    <a:pt x="33" y="0"/>
                    <a:pt x="22" y="3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13" y="1"/>
                    <a:pt x="5" y="5"/>
                    <a:pt x="4" y="15"/>
                  </a:cubicBezTo>
                  <a:cubicBezTo>
                    <a:pt x="1" y="51"/>
                    <a:pt x="3" y="88"/>
                    <a:pt x="3" y="125"/>
                  </a:cubicBezTo>
                  <a:cubicBezTo>
                    <a:pt x="3" y="143"/>
                    <a:pt x="3" y="161"/>
                    <a:pt x="3" y="178"/>
                  </a:cubicBezTo>
                  <a:cubicBezTo>
                    <a:pt x="3" y="191"/>
                    <a:pt x="0" y="208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8" y="230"/>
                    <a:pt x="15" y="240"/>
                    <a:pt x="22" y="247"/>
                  </a:cubicBezTo>
                  <a:cubicBezTo>
                    <a:pt x="31" y="254"/>
                    <a:pt x="39" y="254"/>
                    <a:pt x="50" y="254"/>
                  </a:cubicBezTo>
                  <a:cubicBezTo>
                    <a:pt x="63" y="253"/>
                    <a:pt x="101" y="258"/>
                    <a:pt x="101" y="237"/>
                  </a:cubicBezTo>
                  <a:cubicBezTo>
                    <a:pt x="103" y="230"/>
                    <a:pt x="101" y="222"/>
                    <a:pt x="96" y="217"/>
                  </a:cubicBezTo>
                  <a:close/>
                  <a:moveTo>
                    <a:pt x="53" y="159"/>
                  </a:moveTo>
                  <a:cubicBezTo>
                    <a:pt x="58" y="159"/>
                    <a:pt x="63" y="156"/>
                    <a:pt x="65" y="152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7" y="148"/>
                    <a:pt x="68" y="143"/>
                    <a:pt x="66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5" y="139"/>
                    <a:pt x="64" y="138"/>
                    <a:pt x="64" y="138"/>
                  </a:cubicBezTo>
                  <a:cubicBezTo>
                    <a:pt x="73" y="140"/>
                    <a:pt x="81" y="149"/>
                    <a:pt x="78" y="159"/>
                  </a:cubicBezTo>
                  <a:cubicBezTo>
                    <a:pt x="75" y="166"/>
                    <a:pt x="70" y="167"/>
                    <a:pt x="63" y="167"/>
                  </a:cubicBezTo>
                  <a:cubicBezTo>
                    <a:pt x="58" y="167"/>
                    <a:pt x="52" y="167"/>
                    <a:pt x="46" y="168"/>
                  </a:cubicBezTo>
                  <a:cubicBezTo>
                    <a:pt x="45" y="167"/>
                    <a:pt x="44" y="168"/>
                    <a:pt x="44" y="169"/>
                  </a:cubicBezTo>
                  <a:cubicBezTo>
                    <a:pt x="44" y="177"/>
                    <a:pt x="44" y="185"/>
                    <a:pt x="44" y="192"/>
                  </a:cubicBezTo>
                  <a:cubicBezTo>
                    <a:pt x="44" y="199"/>
                    <a:pt x="43" y="206"/>
                    <a:pt x="44" y="212"/>
                  </a:cubicBezTo>
                  <a:cubicBezTo>
                    <a:pt x="43" y="212"/>
                    <a:pt x="42" y="212"/>
                    <a:pt x="41" y="212"/>
                  </a:cubicBezTo>
                  <a:cubicBezTo>
                    <a:pt x="39" y="212"/>
                    <a:pt x="36" y="212"/>
                    <a:pt x="34" y="212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33" y="209"/>
                    <a:pt x="32" y="208"/>
                    <a:pt x="30" y="206"/>
                  </a:cubicBezTo>
                  <a:cubicBezTo>
                    <a:pt x="30" y="206"/>
                    <a:pt x="30" y="206"/>
                    <a:pt x="30" y="205"/>
                  </a:cubicBezTo>
                  <a:cubicBezTo>
                    <a:pt x="31" y="201"/>
                    <a:pt x="30" y="197"/>
                    <a:pt x="30" y="193"/>
                  </a:cubicBezTo>
                  <a:cubicBezTo>
                    <a:pt x="30" y="184"/>
                    <a:pt x="30" y="175"/>
                    <a:pt x="30" y="167"/>
                  </a:cubicBezTo>
                  <a:cubicBezTo>
                    <a:pt x="30" y="163"/>
                    <a:pt x="30" y="160"/>
                    <a:pt x="30" y="156"/>
                  </a:cubicBezTo>
                  <a:cubicBezTo>
                    <a:pt x="38" y="158"/>
                    <a:pt x="46" y="159"/>
                    <a:pt x="53" y="159"/>
                  </a:cubicBezTo>
                  <a:close/>
                  <a:moveTo>
                    <a:pt x="53" y="28"/>
                  </a:moveTo>
                  <a:cubicBezTo>
                    <a:pt x="63" y="28"/>
                    <a:pt x="74" y="31"/>
                    <a:pt x="84" y="27"/>
                  </a:cubicBezTo>
                  <a:cubicBezTo>
                    <a:pt x="90" y="25"/>
                    <a:pt x="93" y="18"/>
                    <a:pt x="92" y="12"/>
                  </a:cubicBezTo>
                  <a:cubicBezTo>
                    <a:pt x="95" y="15"/>
                    <a:pt x="96" y="18"/>
                    <a:pt x="96" y="22"/>
                  </a:cubicBezTo>
                  <a:cubicBezTo>
                    <a:pt x="96" y="31"/>
                    <a:pt x="87" y="36"/>
                    <a:pt x="79" y="38"/>
                  </a:cubicBezTo>
                  <a:cubicBezTo>
                    <a:pt x="69" y="40"/>
                    <a:pt x="59" y="38"/>
                    <a:pt x="49" y="41"/>
                  </a:cubicBezTo>
                  <a:cubicBezTo>
                    <a:pt x="48" y="41"/>
                    <a:pt x="48" y="42"/>
                    <a:pt x="48" y="42"/>
                  </a:cubicBezTo>
                  <a:cubicBezTo>
                    <a:pt x="47" y="42"/>
                    <a:pt x="46" y="43"/>
                    <a:pt x="46" y="44"/>
                  </a:cubicBezTo>
                  <a:cubicBezTo>
                    <a:pt x="46" y="74"/>
                    <a:pt x="44" y="104"/>
                    <a:pt x="46" y="133"/>
                  </a:cubicBezTo>
                  <a:cubicBezTo>
                    <a:pt x="41" y="133"/>
                    <a:pt x="35" y="133"/>
                    <a:pt x="30" y="133"/>
                  </a:cubicBezTo>
                  <a:cubicBezTo>
                    <a:pt x="30" y="128"/>
                    <a:pt x="30" y="122"/>
                    <a:pt x="30" y="116"/>
                  </a:cubicBezTo>
                  <a:cubicBezTo>
                    <a:pt x="30" y="86"/>
                    <a:pt x="31" y="55"/>
                    <a:pt x="29" y="25"/>
                  </a:cubicBezTo>
                  <a:cubicBezTo>
                    <a:pt x="37" y="27"/>
                    <a:pt x="45" y="27"/>
                    <a:pt x="53" y="28"/>
                  </a:cubicBezTo>
                  <a:close/>
                  <a:moveTo>
                    <a:pt x="98" y="235"/>
                  </a:moveTo>
                  <a:cubicBezTo>
                    <a:pt x="96" y="252"/>
                    <a:pt x="57" y="250"/>
                    <a:pt x="45" y="249"/>
                  </a:cubicBezTo>
                  <a:cubicBezTo>
                    <a:pt x="28" y="248"/>
                    <a:pt x="22" y="241"/>
                    <a:pt x="15" y="230"/>
                  </a:cubicBezTo>
                  <a:cubicBezTo>
                    <a:pt x="16" y="231"/>
                    <a:pt x="17" y="231"/>
                    <a:pt x="18" y="231"/>
                  </a:cubicBezTo>
                  <a:cubicBezTo>
                    <a:pt x="31" y="244"/>
                    <a:pt x="59" y="240"/>
                    <a:pt x="75" y="237"/>
                  </a:cubicBezTo>
                  <a:cubicBezTo>
                    <a:pt x="87" y="235"/>
                    <a:pt x="87" y="221"/>
                    <a:pt x="80" y="215"/>
                  </a:cubicBezTo>
                  <a:cubicBezTo>
                    <a:pt x="84" y="215"/>
                    <a:pt x="88" y="216"/>
                    <a:pt x="92" y="219"/>
                  </a:cubicBezTo>
                  <a:cubicBezTo>
                    <a:pt x="96" y="223"/>
                    <a:pt x="98" y="228"/>
                    <a:pt x="98" y="234"/>
                  </a:cubicBezTo>
                  <a:cubicBezTo>
                    <a:pt x="98" y="234"/>
                    <a:pt x="98" y="235"/>
                    <a:pt x="98" y="2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 noEditPoints="1"/>
            </p:cNvSpPr>
            <p:nvPr/>
          </p:nvSpPr>
          <p:spPr bwMode="auto">
            <a:xfrm>
              <a:off x="6178550" y="4579938"/>
              <a:ext cx="323850" cy="582613"/>
            </a:xfrm>
            <a:custGeom>
              <a:avLst/>
              <a:gdLst>
                <a:gd name="T0" fmla="*/ 136 w 138"/>
                <a:gd name="T1" fmla="*/ 85 h 270"/>
                <a:gd name="T2" fmla="*/ 73 w 138"/>
                <a:gd name="T3" fmla="*/ 3 h 270"/>
                <a:gd name="T4" fmla="*/ 64 w 138"/>
                <a:gd name="T5" fmla="*/ 2 h 270"/>
                <a:gd name="T6" fmla="*/ 11 w 138"/>
                <a:gd name="T7" fmla="*/ 83 h 270"/>
                <a:gd name="T8" fmla="*/ 15 w 138"/>
                <a:gd name="T9" fmla="*/ 242 h 270"/>
                <a:gd name="T10" fmla="*/ 17 w 138"/>
                <a:gd name="T11" fmla="*/ 246 h 270"/>
                <a:gd name="T12" fmla="*/ 44 w 138"/>
                <a:gd name="T13" fmla="*/ 262 h 270"/>
                <a:gd name="T14" fmla="*/ 53 w 138"/>
                <a:gd name="T15" fmla="*/ 241 h 270"/>
                <a:gd name="T16" fmla="*/ 53 w 138"/>
                <a:gd name="T17" fmla="*/ 191 h 270"/>
                <a:gd name="T18" fmla="*/ 89 w 138"/>
                <a:gd name="T19" fmla="*/ 192 h 270"/>
                <a:gd name="T20" fmla="*/ 88 w 138"/>
                <a:gd name="T21" fmla="*/ 240 h 270"/>
                <a:gd name="T22" fmla="*/ 88 w 138"/>
                <a:gd name="T23" fmla="*/ 240 h 270"/>
                <a:gd name="T24" fmla="*/ 89 w 138"/>
                <a:gd name="T25" fmla="*/ 249 h 270"/>
                <a:gd name="T26" fmla="*/ 103 w 138"/>
                <a:gd name="T27" fmla="*/ 262 h 270"/>
                <a:gd name="T28" fmla="*/ 128 w 138"/>
                <a:gd name="T29" fmla="*/ 248 h 270"/>
                <a:gd name="T30" fmla="*/ 135 w 138"/>
                <a:gd name="T31" fmla="*/ 171 h 270"/>
                <a:gd name="T32" fmla="*/ 136 w 138"/>
                <a:gd name="T33" fmla="*/ 85 h 270"/>
                <a:gd name="T34" fmla="*/ 36 w 138"/>
                <a:gd name="T35" fmla="*/ 116 h 270"/>
                <a:gd name="T36" fmla="*/ 40 w 138"/>
                <a:gd name="T37" fmla="*/ 61 h 270"/>
                <a:gd name="T38" fmla="*/ 65 w 138"/>
                <a:gd name="T39" fmla="*/ 29 h 270"/>
                <a:gd name="T40" fmla="*/ 86 w 138"/>
                <a:gd name="T41" fmla="*/ 42 h 270"/>
                <a:gd name="T42" fmla="*/ 58 w 138"/>
                <a:gd name="T43" fmla="*/ 56 h 270"/>
                <a:gd name="T44" fmla="*/ 54 w 138"/>
                <a:gd name="T45" fmla="*/ 96 h 270"/>
                <a:gd name="T46" fmla="*/ 52 w 138"/>
                <a:gd name="T47" fmla="*/ 149 h 270"/>
                <a:gd name="T48" fmla="*/ 52 w 138"/>
                <a:gd name="T49" fmla="*/ 149 h 270"/>
                <a:gd name="T50" fmla="*/ 36 w 138"/>
                <a:gd name="T51" fmla="*/ 150 h 270"/>
                <a:gd name="T52" fmla="*/ 36 w 138"/>
                <a:gd name="T53" fmla="*/ 116 h 270"/>
                <a:gd name="T54" fmla="*/ 90 w 138"/>
                <a:gd name="T55" fmla="*/ 179 h 270"/>
                <a:gd name="T56" fmla="*/ 89 w 138"/>
                <a:gd name="T57" fmla="*/ 187 h 270"/>
                <a:gd name="T58" fmla="*/ 50 w 138"/>
                <a:gd name="T59" fmla="*/ 188 h 270"/>
                <a:gd name="T60" fmla="*/ 49 w 138"/>
                <a:gd name="T61" fmla="*/ 190 h 270"/>
                <a:gd name="T62" fmla="*/ 49 w 138"/>
                <a:gd name="T63" fmla="*/ 235 h 270"/>
                <a:gd name="T64" fmla="*/ 48 w 138"/>
                <a:gd name="T65" fmla="*/ 245 h 270"/>
                <a:gd name="T66" fmla="*/ 39 w 138"/>
                <a:gd name="T67" fmla="*/ 257 h 270"/>
                <a:gd name="T68" fmla="*/ 27 w 138"/>
                <a:gd name="T69" fmla="*/ 254 h 270"/>
                <a:gd name="T70" fmla="*/ 22 w 138"/>
                <a:gd name="T71" fmla="*/ 249 h 270"/>
                <a:gd name="T72" fmla="*/ 37 w 138"/>
                <a:gd name="T73" fmla="*/ 239 h 270"/>
                <a:gd name="T74" fmla="*/ 36 w 138"/>
                <a:gd name="T75" fmla="*/ 173 h 270"/>
                <a:gd name="T76" fmla="*/ 61 w 138"/>
                <a:gd name="T77" fmla="*/ 174 h 270"/>
                <a:gd name="T78" fmla="*/ 90 w 138"/>
                <a:gd name="T79" fmla="*/ 173 h 270"/>
                <a:gd name="T80" fmla="*/ 90 w 138"/>
                <a:gd name="T81" fmla="*/ 179 h 270"/>
                <a:gd name="T82" fmla="*/ 92 w 138"/>
                <a:gd name="T83" fmla="*/ 117 h 270"/>
                <a:gd name="T84" fmla="*/ 91 w 138"/>
                <a:gd name="T85" fmla="*/ 148 h 270"/>
                <a:gd name="T86" fmla="*/ 58 w 138"/>
                <a:gd name="T87" fmla="*/ 148 h 270"/>
                <a:gd name="T88" fmla="*/ 53 w 138"/>
                <a:gd name="T89" fmla="*/ 149 h 270"/>
                <a:gd name="T90" fmla="*/ 58 w 138"/>
                <a:gd name="T91" fmla="*/ 96 h 270"/>
                <a:gd name="T92" fmla="*/ 89 w 138"/>
                <a:gd name="T93" fmla="*/ 49 h 270"/>
                <a:gd name="T94" fmla="*/ 92 w 138"/>
                <a:gd name="T95" fmla="*/ 117 h 270"/>
                <a:gd name="T96" fmla="*/ 131 w 138"/>
                <a:gd name="T97" fmla="*/ 115 h 270"/>
                <a:gd name="T98" fmla="*/ 125 w 138"/>
                <a:gd name="T99" fmla="*/ 246 h 270"/>
                <a:gd name="T100" fmla="*/ 124 w 138"/>
                <a:gd name="T101" fmla="*/ 247 h 270"/>
                <a:gd name="T102" fmla="*/ 104 w 138"/>
                <a:gd name="T103" fmla="*/ 258 h 270"/>
                <a:gd name="T104" fmla="*/ 95 w 138"/>
                <a:gd name="T105" fmla="*/ 252 h 270"/>
                <a:gd name="T106" fmla="*/ 114 w 138"/>
                <a:gd name="T107" fmla="*/ 244 h 270"/>
                <a:gd name="T108" fmla="*/ 118 w 138"/>
                <a:gd name="T109" fmla="*/ 164 h 270"/>
                <a:gd name="T110" fmla="*/ 121 w 138"/>
                <a:gd name="T111" fmla="*/ 89 h 270"/>
                <a:gd name="T112" fmla="*/ 97 w 138"/>
                <a:gd name="T113" fmla="*/ 15 h 270"/>
                <a:gd name="T114" fmla="*/ 131 w 138"/>
                <a:gd name="T115" fmla="*/ 11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" h="270">
                  <a:moveTo>
                    <a:pt x="136" y="85"/>
                  </a:moveTo>
                  <a:cubicBezTo>
                    <a:pt x="133" y="49"/>
                    <a:pt x="115" y="2"/>
                    <a:pt x="73" y="3"/>
                  </a:cubicBezTo>
                  <a:cubicBezTo>
                    <a:pt x="70" y="2"/>
                    <a:pt x="67" y="2"/>
                    <a:pt x="64" y="2"/>
                  </a:cubicBezTo>
                  <a:cubicBezTo>
                    <a:pt x="20" y="0"/>
                    <a:pt x="13" y="50"/>
                    <a:pt x="11" y="83"/>
                  </a:cubicBezTo>
                  <a:cubicBezTo>
                    <a:pt x="8" y="134"/>
                    <a:pt x="0" y="192"/>
                    <a:pt x="15" y="242"/>
                  </a:cubicBezTo>
                  <a:cubicBezTo>
                    <a:pt x="15" y="243"/>
                    <a:pt x="16" y="245"/>
                    <a:pt x="17" y="246"/>
                  </a:cubicBezTo>
                  <a:cubicBezTo>
                    <a:pt x="21" y="258"/>
                    <a:pt x="31" y="270"/>
                    <a:pt x="44" y="262"/>
                  </a:cubicBezTo>
                  <a:cubicBezTo>
                    <a:pt x="51" y="257"/>
                    <a:pt x="53" y="249"/>
                    <a:pt x="53" y="241"/>
                  </a:cubicBezTo>
                  <a:cubicBezTo>
                    <a:pt x="54" y="225"/>
                    <a:pt x="54" y="207"/>
                    <a:pt x="53" y="191"/>
                  </a:cubicBezTo>
                  <a:cubicBezTo>
                    <a:pt x="65" y="192"/>
                    <a:pt x="77" y="192"/>
                    <a:pt x="89" y="192"/>
                  </a:cubicBezTo>
                  <a:cubicBezTo>
                    <a:pt x="88" y="208"/>
                    <a:pt x="87" y="224"/>
                    <a:pt x="88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7" y="243"/>
                    <a:pt x="88" y="247"/>
                    <a:pt x="89" y="249"/>
                  </a:cubicBezTo>
                  <a:cubicBezTo>
                    <a:pt x="91" y="255"/>
                    <a:pt x="97" y="260"/>
                    <a:pt x="103" y="262"/>
                  </a:cubicBezTo>
                  <a:cubicBezTo>
                    <a:pt x="111" y="264"/>
                    <a:pt x="131" y="260"/>
                    <a:pt x="128" y="248"/>
                  </a:cubicBezTo>
                  <a:cubicBezTo>
                    <a:pt x="132" y="223"/>
                    <a:pt x="133" y="197"/>
                    <a:pt x="135" y="171"/>
                  </a:cubicBezTo>
                  <a:cubicBezTo>
                    <a:pt x="136" y="143"/>
                    <a:pt x="138" y="113"/>
                    <a:pt x="136" y="85"/>
                  </a:cubicBezTo>
                  <a:close/>
                  <a:moveTo>
                    <a:pt x="36" y="116"/>
                  </a:moveTo>
                  <a:cubicBezTo>
                    <a:pt x="37" y="98"/>
                    <a:pt x="38" y="79"/>
                    <a:pt x="40" y="61"/>
                  </a:cubicBezTo>
                  <a:cubicBezTo>
                    <a:pt x="42" y="47"/>
                    <a:pt x="47" y="27"/>
                    <a:pt x="65" y="29"/>
                  </a:cubicBezTo>
                  <a:cubicBezTo>
                    <a:pt x="74" y="30"/>
                    <a:pt x="81" y="35"/>
                    <a:pt x="86" y="42"/>
                  </a:cubicBezTo>
                  <a:cubicBezTo>
                    <a:pt x="74" y="38"/>
                    <a:pt x="62" y="42"/>
                    <a:pt x="58" y="56"/>
                  </a:cubicBezTo>
                  <a:cubicBezTo>
                    <a:pt x="54" y="69"/>
                    <a:pt x="54" y="83"/>
                    <a:pt x="54" y="96"/>
                  </a:cubicBezTo>
                  <a:cubicBezTo>
                    <a:pt x="53" y="113"/>
                    <a:pt x="50" y="131"/>
                    <a:pt x="52" y="149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46" y="149"/>
                    <a:pt x="41" y="150"/>
                    <a:pt x="36" y="150"/>
                  </a:cubicBezTo>
                  <a:cubicBezTo>
                    <a:pt x="36" y="139"/>
                    <a:pt x="36" y="128"/>
                    <a:pt x="36" y="116"/>
                  </a:cubicBezTo>
                  <a:close/>
                  <a:moveTo>
                    <a:pt x="90" y="179"/>
                  </a:moveTo>
                  <a:cubicBezTo>
                    <a:pt x="90" y="181"/>
                    <a:pt x="90" y="184"/>
                    <a:pt x="89" y="187"/>
                  </a:cubicBezTo>
                  <a:cubicBezTo>
                    <a:pt x="76" y="187"/>
                    <a:pt x="63" y="187"/>
                    <a:pt x="50" y="188"/>
                  </a:cubicBezTo>
                  <a:cubicBezTo>
                    <a:pt x="49" y="188"/>
                    <a:pt x="48" y="189"/>
                    <a:pt x="49" y="190"/>
                  </a:cubicBezTo>
                  <a:cubicBezTo>
                    <a:pt x="48" y="205"/>
                    <a:pt x="49" y="220"/>
                    <a:pt x="49" y="235"/>
                  </a:cubicBezTo>
                  <a:cubicBezTo>
                    <a:pt x="49" y="238"/>
                    <a:pt x="49" y="241"/>
                    <a:pt x="48" y="245"/>
                  </a:cubicBezTo>
                  <a:cubicBezTo>
                    <a:pt x="47" y="252"/>
                    <a:pt x="47" y="254"/>
                    <a:pt x="39" y="257"/>
                  </a:cubicBezTo>
                  <a:cubicBezTo>
                    <a:pt x="34" y="260"/>
                    <a:pt x="30" y="260"/>
                    <a:pt x="27" y="254"/>
                  </a:cubicBezTo>
                  <a:cubicBezTo>
                    <a:pt x="25" y="253"/>
                    <a:pt x="23" y="251"/>
                    <a:pt x="22" y="249"/>
                  </a:cubicBezTo>
                  <a:cubicBezTo>
                    <a:pt x="28" y="251"/>
                    <a:pt x="37" y="248"/>
                    <a:pt x="37" y="239"/>
                  </a:cubicBezTo>
                  <a:cubicBezTo>
                    <a:pt x="37" y="217"/>
                    <a:pt x="36" y="195"/>
                    <a:pt x="36" y="173"/>
                  </a:cubicBezTo>
                  <a:cubicBezTo>
                    <a:pt x="44" y="173"/>
                    <a:pt x="52" y="174"/>
                    <a:pt x="61" y="174"/>
                  </a:cubicBezTo>
                  <a:cubicBezTo>
                    <a:pt x="70" y="174"/>
                    <a:pt x="81" y="176"/>
                    <a:pt x="90" y="173"/>
                  </a:cubicBezTo>
                  <a:lnTo>
                    <a:pt x="90" y="179"/>
                  </a:lnTo>
                  <a:close/>
                  <a:moveTo>
                    <a:pt x="92" y="117"/>
                  </a:moveTo>
                  <a:cubicBezTo>
                    <a:pt x="92" y="127"/>
                    <a:pt x="92" y="138"/>
                    <a:pt x="91" y="148"/>
                  </a:cubicBezTo>
                  <a:cubicBezTo>
                    <a:pt x="81" y="146"/>
                    <a:pt x="69" y="148"/>
                    <a:pt x="58" y="148"/>
                  </a:cubicBezTo>
                  <a:cubicBezTo>
                    <a:pt x="56" y="148"/>
                    <a:pt x="55" y="149"/>
                    <a:pt x="53" y="149"/>
                  </a:cubicBezTo>
                  <a:cubicBezTo>
                    <a:pt x="57" y="132"/>
                    <a:pt x="57" y="113"/>
                    <a:pt x="58" y="96"/>
                  </a:cubicBezTo>
                  <a:cubicBezTo>
                    <a:pt x="59" y="77"/>
                    <a:pt x="59" y="32"/>
                    <a:pt x="89" y="49"/>
                  </a:cubicBezTo>
                  <a:cubicBezTo>
                    <a:pt x="97" y="69"/>
                    <a:pt x="93" y="100"/>
                    <a:pt x="92" y="117"/>
                  </a:cubicBezTo>
                  <a:close/>
                  <a:moveTo>
                    <a:pt x="131" y="115"/>
                  </a:moveTo>
                  <a:cubicBezTo>
                    <a:pt x="131" y="159"/>
                    <a:pt x="127" y="203"/>
                    <a:pt x="125" y="246"/>
                  </a:cubicBezTo>
                  <a:cubicBezTo>
                    <a:pt x="124" y="246"/>
                    <a:pt x="124" y="247"/>
                    <a:pt x="124" y="247"/>
                  </a:cubicBezTo>
                  <a:cubicBezTo>
                    <a:pt x="123" y="257"/>
                    <a:pt x="113" y="260"/>
                    <a:pt x="104" y="258"/>
                  </a:cubicBezTo>
                  <a:cubicBezTo>
                    <a:pt x="100" y="256"/>
                    <a:pt x="98" y="254"/>
                    <a:pt x="95" y="252"/>
                  </a:cubicBezTo>
                  <a:cubicBezTo>
                    <a:pt x="102" y="255"/>
                    <a:pt x="112" y="253"/>
                    <a:pt x="114" y="244"/>
                  </a:cubicBezTo>
                  <a:cubicBezTo>
                    <a:pt x="117" y="218"/>
                    <a:pt x="117" y="190"/>
                    <a:pt x="118" y="164"/>
                  </a:cubicBezTo>
                  <a:cubicBezTo>
                    <a:pt x="119" y="139"/>
                    <a:pt x="120" y="114"/>
                    <a:pt x="121" y="89"/>
                  </a:cubicBezTo>
                  <a:cubicBezTo>
                    <a:pt x="121" y="63"/>
                    <a:pt x="115" y="32"/>
                    <a:pt x="97" y="15"/>
                  </a:cubicBezTo>
                  <a:cubicBezTo>
                    <a:pt x="128" y="33"/>
                    <a:pt x="132" y="80"/>
                    <a:pt x="131" y="1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 noEditPoints="1"/>
            </p:cNvSpPr>
            <p:nvPr/>
          </p:nvSpPr>
          <p:spPr bwMode="auto">
            <a:xfrm>
              <a:off x="6489700" y="4595813"/>
              <a:ext cx="250825" cy="54927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 noEditPoints="1"/>
            </p:cNvSpPr>
            <p:nvPr/>
          </p:nvSpPr>
          <p:spPr bwMode="auto">
            <a:xfrm>
              <a:off x="6786563" y="4597400"/>
              <a:ext cx="103187" cy="558800"/>
            </a:xfrm>
            <a:custGeom>
              <a:avLst/>
              <a:gdLst>
                <a:gd name="T0" fmla="*/ 42 w 44"/>
                <a:gd name="T1" fmla="*/ 170 h 259"/>
                <a:gd name="T2" fmla="*/ 40 w 44"/>
                <a:gd name="T3" fmla="*/ 62 h 259"/>
                <a:gd name="T4" fmla="*/ 38 w 44"/>
                <a:gd name="T5" fmla="*/ 15 h 259"/>
                <a:gd name="T6" fmla="*/ 18 w 44"/>
                <a:gd name="T7" fmla="*/ 1 h 259"/>
                <a:gd name="T8" fmla="*/ 15 w 44"/>
                <a:gd name="T9" fmla="*/ 2 h 259"/>
                <a:gd name="T10" fmla="*/ 2 w 44"/>
                <a:gd name="T11" fmla="*/ 11 h 259"/>
                <a:gd name="T12" fmla="*/ 1 w 44"/>
                <a:gd name="T13" fmla="*/ 59 h 259"/>
                <a:gd name="T14" fmla="*/ 1 w 44"/>
                <a:gd name="T15" fmla="*/ 117 h 259"/>
                <a:gd name="T16" fmla="*/ 1 w 44"/>
                <a:gd name="T17" fmla="*/ 228 h 259"/>
                <a:gd name="T18" fmla="*/ 3 w 44"/>
                <a:gd name="T19" fmla="*/ 235 h 259"/>
                <a:gd name="T20" fmla="*/ 35 w 44"/>
                <a:gd name="T21" fmla="*/ 248 h 259"/>
                <a:gd name="T22" fmla="*/ 43 w 44"/>
                <a:gd name="T23" fmla="*/ 225 h 259"/>
                <a:gd name="T24" fmla="*/ 42 w 44"/>
                <a:gd name="T25" fmla="*/ 170 h 259"/>
                <a:gd name="T26" fmla="*/ 39 w 44"/>
                <a:gd name="T27" fmla="*/ 227 h 259"/>
                <a:gd name="T28" fmla="*/ 8 w 44"/>
                <a:gd name="T29" fmla="*/ 239 h 259"/>
                <a:gd name="T30" fmla="*/ 18 w 44"/>
                <a:gd name="T31" fmla="*/ 241 h 259"/>
                <a:gd name="T32" fmla="*/ 25 w 44"/>
                <a:gd name="T33" fmla="*/ 239 h 259"/>
                <a:gd name="T34" fmla="*/ 29 w 44"/>
                <a:gd name="T35" fmla="*/ 229 h 259"/>
                <a:gd name="T36" fmla="*/ 28 w 44"/>
                <a:gd name="T37" fmla="*/ 175 h 259"/>
                <a:gd name="T38" fmla="*/ 28 w 44"/>
                <a:gd name="T39" fmla="*/ 14 h 259"/>
                <a:gd name="T40" fmla="*/ 28 w 44"/>
                <a:gd name="T41" fmla="*/ 12 h 259"/>
                <a:gd name="T42" fmla="*/ 35 w 44"/>
                <a:gd name="T43" fmla="*/ 38 h 259"/>
                <a:gd name="T44" fmla="*/ 36 w 44"/>
                <a:gd name="T45" fmla="*/ 68 h 259"/>
                <a:gd name="T46" fmla="*/ 37 w 44"/>
                <a:gd name="T47" fmla="*/ 128 h 259"/>
                <a:gd name="T48" fmla="*/ 38 w 44"/>
                <a:gd name="T49" fmla="*/ 185 h 259"/>
                <a:gd name="T50" fmla="*/ 39 w 44"/>
                <a:gd name="T51" fmla="*/ 216 h 259"/>
                <a:gd name="T52" fmla="*/ 39 w 44"/>
                <a:gd name="T53" fmla="*/ 22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59">
                  <a:moveTo>
                    <a:pt x="42" y="170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48"/>
                    <a:pt x="44" y="28"/>
                    <a:pt x="38" y="15"/>
                  </a:cubicBezTo>
                  <a:cubicBezTo>
                    <a:pt x="34" y="7"/>
                    <a:pt x="26" y="3"/>
                    <a:pt x="18" y="1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0" y="1"/>
                    <a:pt x="3" y="4"/>
                    <a:pt x="2" y="11"/>
                  </a:cubicBezTo>
                  <a:cubicBezTo>
                    <a:pt x="0" y="27"/>
                    <a:pt x="1" y="43"/>
                    <a:pt x="1" y="59"/>
                  </a:cubicBezTo>
                  <a:cubicBezTo>
                    <a:pt x="1" y="78"/>
                    <a:pt x="1" y="98"/>
                    <a:pt x="1" y="117"/>
                  </a:cubicBezTo>
                  <a:cubicBezTo>
                    <a:pt x="1" y="154"/>
                    <a:pt x="1" y="191"/>
                    <a:pt x="1" y="228"/>
                  </a:cubicBezTo>
                  <a:cubicBezTo>
                    <a:pt x="1" y="231"/>
                    <a:pt x="2" y="233"/>
                    <a:pt x="3" y="235"/>
                  </a:cubicBezTo>
                  <a:cubicBezTo>
                    <a:pt x="5" y="249"/>
                    <a:pt x="21" y="259"/>
                    <a:pt x="35" y="248"/>
                  </a:cubicBezTo>
                  <a:cubicBezTo>
                    <a:pt x="41" y="243"/>
                    <a:pt x="43" y="233"/>
                    <a:pt x="43" y="225"/>
                  </a:cubicBezTo>
                  <a:cubicBezTo>
                    <a:pt x="44" y="207"/>
                    <a:pt x="43" y="189"/>
                    <a:pt x="42" y="170"/>
                  </a:cubicBezTo>
                  <a:close/>
                  <a:moveTo>
                    <a:pt x="39" y="227"/>
                  </a:moveTo>
                  <a:cubicBezTo>
                    <a:pt x="37" y="243"/>
                    <a:pt x="16" y="254"/>
                    <a:pt x="8" y="239"/>
                  </a:cubicBezTo>
                  <a:cubicBezTo>
                    <a:pt x="11" y="241"/>
                    <a:pt x="15" y="242"/>
                    <a:pt x="18" y="241"/>
                  </a:cubicBezTo>
                  <a:cubicBezTo>
                    <a:pt x="21" y="241"/>
                    <a:pt x="23" y="240"/>
                    <a:pt x="25" y="239"/>
                  </a:cubicBezTo>
                  <a:cubicBezTo>
                    <a:pt x="26" y="236"/>
                    <a:pt x="28" y="233"/>
                    <a:pt x="29" y="229"/>
                  </a:cubicBezTo>
                  <a:cubicBezTo>
                    <a:pt x="27" y="211"/>
                    <a:pt x="26" y="193"/>
                    <a:pt x="28" y="175"/>
                  </a:cubicBezTo>
                  <a:cubicBezTo>
                    <a:pt x="27" y="121"/>
                    <a:pt x="26" y="68"/>
                    <a:pt x="28" y="14"/>
                  </a:cubicBezTo>
                  <a:cubicBezTo>
                    <a:pt x="28" y="14"/>
                    <a:pt x="28" y="13"/>
                    <a:pt x="28" y="12"/>
                  </a:cubicBezTo>
                  <a:cubicBezTo>
                    <a:pt x="33" y="19"/>
                    <a:pt x="35" y="28"/>
                    <a:pt x="35" y="38"/>
                  </a:cubicBezTo>
                  <a:cubicBezTo>
                    <a:pt x="35" y="48"/>
                    <a:pt x="36" y="58"/>
                    <a:pt x="36" y="68"/>
                  </a:cubicBezTo>
                  <a:cubicBezTo>
                    <a:pt x="36" y="88"/>
                    <a:pt x="37" y="108"/>
                    <a:pt x="37" y="128"/>
                  </a:cubicBezTo>
                  <a:cubicBezTo>
                    <a:pt x="37" y="147"/>
                    <a:pt x="38" y="166"/>
                    <a:pt x="38" y="185"/>
                  </a:cubicBezTo>
                  <a:cubicBezTo>
                    <a:pt x="38" y="196"/>
                    <a:pt x="39" y="206"/>
                    <a:pt x="39" y="216"/>
                  </a:cubicBezTo>
                  <a:cubicBezTo>
                    <a:pt x="39" y="220"/>
                    <a:pt x="39" y="223"/>
                    <a:pt x="39" y="2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6918325" y="4556125"/>
              <a:ext cx="325437" cy="592138"/>
            </a:xfrm>
            <a:custGeom>
              <a:avLst/>
              <a:gdLst>
                <a:gd name="T0" fmla="*/ 109 w 139"/>
                <a:gd name="T1" fmla="*/ 6 h 274"/>
                <a:gd name="T2" fmla="*/ 108 w 139"/>
                <a:gd name="T3" fmla="*/ 7 h 274"/>
                <a:gd name="T4" fmla="*/ 98 w 139"/>
                <a:gd name="T5" fmla="*/ 12 h 274"/>
                <a:gd name="T6" fmla="*/ 85 w 139"/>
                <a:gd name="T7" fmla="*/ 68 h 274"/>
                <a:gd name="T8" fmla="*/ 74 w 139"/>
                <a:gd name="T9" fmla="*/ 128 h 274"/>
                <a:gd name="T10" fmla="*/ 70 w 139"/>
                <a:gd name="T11" fmla="*/ 151 h 274"/>
                <a:gd name="T12" fmla="*/ 42 w 139"/>
                <a:gd name="T13" fmla="*/ 58 h 274"/>
                <a:gd name="T14" fmla="*/ 9 w 139"/>
                <a:gd name="T15" fmla="*/ 22 h 274"/>
                <a:gd name="T16" fmla="*/ 0 w 139"/>
                <a:gd name="T17" fmla="*/ 31 h 274"/>
                <a:gd name="T18" fmla="*/ 24 w 139"/>
                <a:gd name="T19" fmla="*/ 141 h 274"/>
                <a:gd name="T20" fmla="*/ 52 w 139"/>
                <a:gd name="T21" fmla="*/ 254 h 274"/>
                <a:gd name="T22" fmla="*/ 55 w 139"/>
                <a:gd name="T23" fmla="*/ 259 h 274"/>
                <a:gd name="T24" fmla="*/ 87 w 139"/>
                <a:gd name="T25" fmla="*/ 264 h 274"/>
                <a:gd name="T26" fmla="*/ 98 w 139"/>
                <a:gd name="T27" fmla="*/ 227 h 274"/>
                <a:gd name="T28" fmla="*/ 109 w 139"/>
                <a:gd name="T29" fmla="*/ 168 h 274"/>
                <a:gd name="T30" fmla="*/ 130 w 139"/>
                <a:gd name="T31" fmla="*/ 62 h 274"/>
                <a:gd name="T32" fmla="*/ 109 w 139"/>
                <a:gd name="T33" fmla="*/ 6 h 274"/>
                <a:gd name="T34" fmla="*/ 50 w 139"/>
                <a:gd name="T35" fmla="*/ 134 h 274"/>
                <a:gd name="T36" fmla="*/ 18 w 139"/>
                <a:gd name="T37" fmla="*/ 26 h 274"/>
                <a:gd name="T38" fmla="*/ 17 w 139"/>
                <a:gd name="T39" fmla="*/ 25 h 274"/>
                <a:gd name="T40" fmla="*/ 49 w 139"/>
                <a:gd name="T41" fmla="*/ 96 h 274"/>
                <a:gd name="T42" fmla="*/ 68 w 139"/>
                <a:gd name="T43" fmla="*/ 162 h 274"/>
                <a:gd name="T44" fmla="*/ 63 w 139"/>
                <a:gd name="T45" fmla="*/ 186 h 274"/>
                <a:gd name="T46" fmla="*/ 50 w 139"/>
                <a:gd name="T47" fmla="*/ 134 h 274"/>
                <a:gd name="T48" fmla="*/ 122 w 139"/>
                <a:gd name="T49" fmla="*/ 87 h 274"/>
                <a:gd name="T50" fmla="*/ 109 w 139"/>
                <a:gd name="T51" fmla="*/ 148 h 274"/>
                <a:gd name="T52" fmla="*/ 97 w 139"/>
                <a:gd name="T53" fmla="*/ 209 h 274"/>
                <a:gd name="T54" fmla="*/ 93 w 139"/>
                <a:gd name="T55" fmla="*/ 232 h 274"/>
                <a:gd name="T56" fmla="*/ 90 w 139"/>
                <a:gd name="T57" fmla="*/ 250 h 274"/>
                <a:gd name="T58" fmla="*/ 86 w 139"/>
                <a:gd name="T59" fmla="*/ 258 h 274"/>
                <a:gd name="T60" fmla="*/ 66 w 139"/>
                <a:gd name="T61" fmla="*/ 264 h 274"/>
                <a:gd name="T62" fmla="*/ 79 w 139"/>
                <a:gd name="T63" fmla="*/ 254 h 274"/>
                <a:gd name="T64" fmla="*/ 101 w 139"/>
                <a:gd name="T65" fmla="*/ 132 h 274"/>
                <a:gd name="T66" fmla="*/ 112 w 139"/>
                <a:gd name="T67" fmla="*/ 72 h 274"/>
                <a:gd name="T68" fmla="*/ 119 w 139"/>
                <a:gd name="T69" fmla="*/ 15 h 274"/>
                <a:gd name="T70" fmla="*/ 117 w 139"/>
                <a:gd name="T71" fmla="*/ 11 h 274"/>
                <a:gd name="T72" fmla="*/ 122 w 139"/>
                <a:gd name="T73" fmla="*/ 8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274">
                  <a:moveTo>
                    <a:pt x="109" y="6"/>
                  </a:moveTo>
                  <a:cubicBezTo>
                    <a:pt x="108" y="6"/>
                    <a:pt x="108" y="6"/>
                    <a:pt x="108" y="7"/>
                  </a:cubicBezTo>
                  <a:cubicBezTo>
                    <a:pt x="104" y="7"/>
                    <a:pt x="100" y="9"/>
                    <a:pt x="98" y="12"/>
                  </a:cubicBezTo>
                  <a:cubicBezTo>
                    <a:pt x="88" y="28"/>
                    <a:pt x="88" y="50"/>
                    <a:pt x="85" y="68"/>
                  </a:cubicBezTo>
                  <a:cubicBezTo>
                    <a:pt x="81" y="88"/>
                    <a:pt x="78" y="108"/>
                    <a:pt x="74" y="128"/>
                  </a:cubicBezTo>
                  <a:cubicBezTo>
                    <a:pt x="73" y="136"/>
                    <a:pt x="71" y="144"/>
                    <a:pt x="70" y="151"/>
                  </a:cubicBezTo>
                  <a:cubicBezTo>
                    <a:pt x="61" y="120"/>
                    <a:pt x="52" y="89"/>
                    <a:pt x="42" y="58"/>
                  </a:cubicBezTo>
                  <a:cubicBezTo>
                    <a:pt x="38" y="43"/>
                    <a:pt x="30" y="12"/>
                    <a:pt x="9" y="22"/>
                  </a:cubicBezTo>
                  <a:cubicBezTo>
                    <a:pt x="4" y="22"/>
                    <a:pt x="0" y="26"/>
                    <a:pt x="0" y="31"/>
                  </a:cubicBezTo>
                  <a:cubicBezTo>
                    <a:pt x="1" y="68"/>
                    <a:pt x="15" y="106"/>
                    <a:pt x="24" y="141"/>
                  </a:cubicBezTo>
                  <a:cubicBezTo>
                    <a:pt x="33" y="179"/>
                    <a:pt x="43" y="216"/>
                    <a:pt x="52" y="254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6" y="274"/>
                    <a:pt x="77" y="274"/>
                    <a:pt x="87" y="264"/>
                  </a:cubicBezTo>
                  <a:cubicBezTo>
                    <a:pt x="96" y="254"/>
                    <a:pt x="96" y="239"/>
                    <a:pt x="98" y="227"/>
                  </a:cubicBezTo>
                  <a:cubicBezTo>
                    <a:pt x="101" y="207"/>
                    <a:pt x="105" y="188"/>
                    <a:pt x="109" y="168"/>
                  </a:cubicBezTo>
                  <a:cubicBezTo>
                    <a:pt x="117" y="133"/>
                    <a:pt x="126" y="98"/>
                    <a:pt x="130" y="62"/>
                  </a:cubicBezTo>
                  <a:cubicBezTo>
                    <a:pt x="132" y="46"/>
                    <a:pt x="139" y="0"/>
                    <a:pt x="109" y="6"/>
                  </a:cubicBezTo>
                  <a:close/>
                  <a:moveTo>
                    <a:pt x="50" y="134"/>
                  </a:moveTo>
                  <a:cubicBezTo>
                    <a:pt x="41" y="98"/>
                    <a:pt x="35" y="59"/>
                    <a:pt x="18" y="26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35" y="31"/>
                    <a:pt x="45" y="82"/>
                    <a:pt x="49" y="96"/>
                  </a:cubicBezTo>
                  <a:cubicBezTo>
                    <a:pt x="55" y="118"/>
                    <a:pt x="62" y="140"/>
                    <a:pt x="68" y="162"/>
                  </a:cubicBezTo>
                  <a:cubicBezTo>
                    <a:pt x="66" y="170"/>
                    <a:pt x="65" y="178"/>
                    <a:pt x="63" y="186"/>
                  </a:cubicBezTo>
                  <a:cubicBezTo>
                    <a:pt x="59" y="169"/>
                    <a:pt x="54" y="151"/>
                    <a:pt x="50" y="134"/>
                  </a:cubicBezTo>
                  <a:close/>
                  <a:moveTo>
                    <a:pt x="122" y="87"/>
                  </a:moveTo>
                  <a:cubicBezTo>
                    <a:pt x="118" y="107"/>
                    <a:pt x="114" y="127"/>
                    <a:pt x="109" y="148"/>
                  </a:cubicBezTo>
                  <a:cubicBezTo>
                    <a:pt x="105" y="168"/>
                    <a:pt x="100" y="188"/>
                    <a:pt x="97" y="209"/>
                  </a:cubicBezTo>
                  <a:cubicBezTo>
                    <a:pt x="95" y="216"/>
                    <a:pt x="94" y="224"/>
                    <a:pt x="93" y="232"/>
                  </a:cubicBezTo>
                  <a:cubicBezTo>
                    <a:pt x="92" y="238"/>
                    <a:pt x="92" y="244"/>
                    <a:pt x="90" y="250"/>
                  </a:cubicBezTo>
                  <a:cubicBezTo>
                    <a:pt x="88" y="253"/>
                    <a:pt x="87" y="255"/>
                    <a:pt x="86" y="258"/>
                  </a:cubicBezTo>
                  <a:cubicBezTo>
                    <a:pt x="80" y="266"/>
                    <a:pt x="74" y="268"/>
                    <a:pt x="66" y="264"/>
                  </a:cubicBezTo>
                  <a:cubicBezTo>
                    <a:pt x="72" y="264"/>
                    <a:pt x="78" y="261"/>
                    <a:pt x="79" y="254"/>
                  </a:cubicBezTo>
                  <a:cubicBezTo>
                    <a:pt x="86" y="213"/>
                    <a:pt x="94" y="173"/>
                    <a:pt x="101" y="132"/>
                  </a:cubicBezTo>
                  <a:cubicBezTo>
                    <a:pt x="105" y="112"/>
                    <a:pt x="108" y="92"/>
                    <a:pt x="112" y="72"/>
                  </a:cubicBezTo>
                  <a:cubicBezTo>
                    <a:pt x="115" y="54"/>
                    <a:pt x="123" y="33"/>
                    <a:pt x="119" y="15"/>
                  </a:cubicBezTo>
                  <a:cubicBezTo>
                    <a:pt x="119" y="13"/>
                    <a:pt x="118" y="12"/>
                    <a:pt x="117" y="11"/>
                  </a:cubicBezTo>
                  <a:cubicBezTo>
                    <a:pt x="136" y="17"/>
                    <a:pt x="124" y="76"/>
                    <a:pt x="122" y="8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 noEditPoints="1"/>
            </p:cNvSpPr>
            <p:nvPr/>
          </p:nvSpPr>
          <p:spPr bwMode="auto">
            <a:xfrm>
              <a:off x="7269163" y="4552950"/>
              <a:ext cx="301625" cy="595313"/>
            </a:xfrm>
            <a:custGeom>
              <a:avLst/>
              <a:gdLst>
                <a:gd name="T0" fmla="*/ 128 w 129"/>
                <a:gd name="T1" fmla="*/ 251 h 276"/>
                <a:gd name="T2" fmla="*/ 108 w 129"/>
                <a:gd name="T3" fmla="*/ 232 h 276"/>
                <a:gd name="T4" fmla="*/ 97 w 129"/>
                <a:gd name="T5" fmla="*/ 230 h 276"/>
                <a:gd name="T6" fmla="*/ 67 w 129"/>
                <a:gd name="T7" fmla="*/ 232 h 276"/>
                <a:gd name="T8" fmla="*/ 54 w 129"/>
                <a:gd name="T9" fmla="*/ 233 h 276"/>
                <a:gd name="T10" fmla="*/ 52 w 129"/>
                <a:gd name="T11" fmla="*/ 167 h 276"/>
                <a:gd name="T12" fmla="*/ 72 w 129"/>
                <a:gd name="T13" fmla="*/ 165 h 276"/>
                <a:gd name="T14" fmla="*/ 83 w 129"/>
                <a:gd name="T15" fmla="*/ 153 h 276"/>
                <a:gd name="T16" fmla="*/ 66 w 129"/>
                <a:gd name="T17" fmla="*/ 128 h 276"/>
                <a:gd name="T18" fmla="*/ 63 w 129"/>
                <a:gd name="T19" fmla="*/ 127 h 276"/>
                <a:gd name="T20" fmla="*/ 50 w 129"/>
                <a:gd name="T21" fmla="*/ 126 h 276"/>
                <a:gd name="T22" fmla="*/ 45 w 129"/>
                <a:gd name="T23" fmla="*/ 41 h 276"/>
                <a:gd name="T24" fmla="*/ 92 w 129"/>
                <a:gd name="T25" fmla="*/ 41 h 276"/>
                <a:gd name="T26" fmla="*/ 112 w 129"/>
                <a:gd name="T27" fmla="*/ 31 h 276"/>
                <a:gd name="T28" fmla="*/ 96 w 129"/>
                <a:gd name="T29" fmla="*/ 1 h 276"/>
                <a:gd name="T30" fmla="*/ 93 w 129"/>
                <a:gd name="T31" fmla="*/ 1 h 276"/>
                <a:gd name="T32" fmla="*/ 47 w 129"/>
                <a:gd name="T33" fmla="*/ 1 h 276"/>
                <a:gd name="T34" fmla="*/ 16 w 129"/>
                <a:gd name="T35" fmla="*/ 7 h 276"/>
                <a:gd name="T36" fmla="*/ 6 w 129"/>
                <a:gd name="T37" fmla="*/ 14 h 276"/>
                <a:gd name="T38" fmla="*/ 6 w 129"/>
                <a:gd name="T39" fmla="*/ 130 h 276"/>
                <a:gd name="T40" fmla="*/ 11 w 129"/>
                <a:gd name="T41" fmla="*/ 248 h 276"/>
                <a:gd name="T42" fmla="*/ 13 w 129"/>
                <a:gd name="T43" fmla="*/ 256 h 276"/>
                <a:gd name="T44" fmla="*/ 36 w 129"/>
                <a:gd name="T45" fmla="*/ 274 h 276"/>
                <a:gd name="T46" fmla="*/ 113 w 129"/>
                <a:gd name="T47" fmla="*/ 271 h 276"/>
                <a:gd name="T48" fmla="*/ 115 w 129"/>
                <a:gd name="T49" fmla="*/ 270 h 276"/>
                <a:gd name="T50" fmla="*/ 128 w 129"/>
                <a:gd name="T51" fmla="*/ 251 h 276"/>
                <a:gd name="T52" fmla="*/ 60 w 129"/>
                <a:gd name="T53" fmla="*/ 153 h 276"/>
                <a:gd name="T54" fmla="*/ 73 w 129"/>
                <a:gd name="T55" fmla="*/ 142 h 276"/>
                <a:gd name="T56" fmla="*/ 72 w 129"/>
                <a:gd name="T57" fmla="*/ 137 h 276"/>
                <a:gd name="T58" fmla="*/ 74 w 129"/>
                <a:gd name="T59" fmla="*/ 138 h 276"/>
                <a:gd name="T60" fmla="*/ 77 w 129"/>
                <a:gd name="T61" fmla="*/ 155 h 276"/>
                <a:gd name="T62" fmla="*/ 51 w 129"/>
                <a:gd name="T63" fmla="*/ 165 h 276"/>
                <a:gd name="T64" fmla="*/ 51 w 129"/>
                <a:gd name="T65" fmla="*/ 166 h 276"/>
                <a:gd name="T66" fmla="*/ 48 w 129"/>
                <a:gd name="T67" fmla="*/ 167 h 276"/>
                <a:gd name="T68" fmla="*/ 51 w 129"/>
                <a:gd name="T69" fmla="*/ 233 h 276"/>
                <a:gd name="T70" fmla="*/ 38 w 129"/>
                <a:gd name="T71" fmla="*/ 234 h 276"/>
                <a:gd name="T72" fmla="*/ 34 w 129"/>
                <a:gd name="T73" fmla="*/ 150 h 276"/>
                <a:gd name="T74" fmla="*/ 40 w 129"/>
                <a:gd name="T75" fmla="*/ 152 h 276"/>
                <a:gd name="T76" fmla="*/ 60 w 129"/>
                <a:gd name="T77" fmla="*/ 153 h 276"/>
                <a:gd name="T78" fmla="*/ 47 w 129"/>
                <a:gd name="T79" fmla="*/ 27 h 276"/>
                <a:gd name="T80" fmla="*/ 93 w 129"/>
                <a:gd name="T81" fmla="*/ 27 h 276"/>
                <a:gd name="T82" fmla="*/ 105 w 129"/>
                <a:gd name="T83" fmla="*/ 11 h 276"/>
                <a:gd name="T84" fmla="*/ 102 w 129"/>
                <a:gd name="T85" fmla="*/ 34 h 276"/>
                <a:gd name="T86" fmla="*/ 81 w 129"/>
                <a:gd name="T87" fmla="*/ 37 h 276"/>
                <a:gd name="T88" fmla="*/ 44 w 129"/>
                <a:gd name="T89" fmla="*/ 38 h 276"/>
                <a:gd name="T90" fmla="*/ 43 w 129"/>
                <a:gd name="T91" fmla="*/ 39 h 276"/>
                <a:gd name="T92" fmla="*/ 42 w 129"/>
                <a:gd name="T93" fmla="*/ 41 h 276"/>
                <a:gd name="T94" fmla="*/ 48 w 129"/>
                <a:gd name="T95" fmla="*/ 126 h 276"/>
                <a:gd name="T96" fmla="*/ 39 w 129"/>
                <a:gd name="T97" fmla="*/ 127 h 276"/>
                <a:gd name="T98" fmla="*/ 33 w 129"/>
                <a:gd name="T99" fmla="*/ 128 h 276"/>
                <a:gd name="T100" fmla="*/ 27 w 129"/>
                <a:gd name="T101" fmla="*/ 26 h 276"/>
                <a:gd name="T102" fmla="*/ 47 w 129"/>
                <a:gd name="T103" fmla="*/ 27 h 276"/>
                <a:gd name="T104" fmla="*/ 115 w 129"/>
                <a:gd name="T105" fmla="*/ 267 h 276"/>
                <a:gd name="T106" fmla="*/ 113 w 129"/>
                <a:gd name="T107" fmla="*/ 267 h 276"/>
                <a:gd name="T108" fmla="*/ 66 w 129"/>
                <a:gd name="T109" fmla="*/ 270 h 276"/>
                <a:gd name="T110" fmla="*/ 21 w 129"/>
                <a:gd name="T111" fmla="*/ 262 h 276"/>
                <a:gd name="T112" fmla="*/ 24 w 129"/>
                <a:gd name="T113" fmla="*/ 262 h 276"/>
                <a:gd name="T114" fmla="*/ 100 w 129"/>
                <a:gd name="T115" fmla="*/ 256 h 276"/>
                <a:gd name="T116" fmla="*/ 110 w 129"/>
                <a:gd name="T117" fmla="*/ 247 h 276"/>
                <a:gd name="T118" fmla="*/ 110 w 129"/>
                <a:gd name="T119" fmla="*/ 236 h 276"/>
                <a:gd name="T120" fmla="*/ 124 w 129"/>
                <a:gd name="T121" fmla="*/ 249 h 276"/>
                <a:gd name="T122" fmla="*/ 115 w 129"/>
                <a:gd name="T123" fmla="*/ 26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276">
                  <a:moveTo>
                    <a:pt x="128" y="251"/>
                  </a:moveTo>
                  <a:cubicBezTo>
                    <a:pt x="127" y="240"/>
                    <a:pt x="118" y="232"/>
                    <a:pt x="108" y="232"/>
                  </a:cubicBezTo>
                  <a:cubicBezTo>
                    <a:pt x="105" y="229"/>
                    <a:pt x="100" y="228"/>
                    <a:pt x="97" y="230"/>
                  </a:cubicBezTo>
                  <a:cubicBezTo>
                    <a:pt x="87" y="229"/>
                    <a:pt x="77" y="231"/>
                    <a:pt x="67" y="232"/>
                  </a:cubicBezTo>
                  <a:cubicBezTo>
                    <a:pt x="54" y="233"/>
                    <a:pt x="54" y="233"/>
                    <a:pt x="54" y="233"/>
                  </a:cubicBezTo>
                  <a:cubicBezTo>
                    <a:pt x="54" y="211"/>
                    <a:pt x="57" y="187"/>
                    <a:pt x="52" y="167"/>
                  </a:cubicBezTo>
                  <a:cubicBezTo>
                    <a:pt x="57" y="169"/>
                    <a:pt x="66" y="167"/>
                    <a:pt x="72" y="165"/>
                  </a:cubicBezTo>
                  <a:cubicBezTo>
                    <a:pt x="77" y="163"/>
                    <a:pt x="82" y="159"/>
                    <a:pt x="83" y="153"/>
                  </a:cubicBezTo>
                  <a:cubicBezTo>
                    <a:pt x="85" y="143"/>
                    <a:pt x="7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59" y="126"/>
                    <a:pt x="55" y="126"/>
                    <a:pt x="50" y="126"/>
                  </a:cubicBezTo>
                  <a:cubicBezTo>
                    <a:pt x="50" y="98"/>
                    <a:pt x="47" y="69"/>
                    <a:pt x="45" y="41"/>
                  </a:cubicBezTo>
                  <a:cubicBezTo>
                    <a:pt x="61" y="42"/>
                    <a:pt x="77" y="42"/>
                    <a:pt x="92" y="41"/>
                  </a:cubicBezTo>
                  <a:cubicBezTo>
                    <a:pt x="100" y="40"/>
                    <a:pt x="107" y="38"/>
                    <a:pt x="112" y="31"/>
                  </a:cubicBezTo>
                  <a:cubicBezTo>
                    <a:pt x="120" y="18"/>
                    <a:pt x="111" y="2"/>
                    <a:pt x="96" y="1"/>
                  </a:cubicBezTo>
                  <a:cubicBezTo>
                    <a:pt x="95" y="1"/>
                    <a:pt x="94" y="1"/>
                    <a:pt x="93" y="1"/>
                  </a:cubicBezTo>
                  <a:cubicBezTo>
                    <a:pt x="78" y="0"/>
                    <a:pt x="62" y="0"/>
                    <a:pt x="47" y="1"/>
                  </a:cubicBezTo>
                  <a:cubicBezTo>
                    <a:pt x="37" y="1"/>
                    <a:pt x="25" y="0"/>
                    <a:pt x="16" y="7"/>
                  </a:cubicBezTo>
                  <a:cubicBezTo>
                    <a:pt x="11" y="7"/>
                    <a:pt x="7" y="9"/>
                    <a:pt x="6" y="14"/>
                  </a:cubicBezTo>
                  <a:cubicBezTo>
                    <a:pt x="0" y="52"/>
                    <a:pt x="5" y="92"/>
                    <a:pt x="6" y="130"/>
                  </a:cubicBezTo>
                  <a:cubicBezTo>
                    <a:pt x="8" y="169"/>
                    <a:pt x="9" y="209"/>
                    <a:pt x="11" y="248"/>
                  </a:cubicBezTo>
                  <a:cubicBezTo>
                    <a:pt x="11" y="251"/>
                    <a:pt x="12" y="254"/>
                    <a:pt x="13" y="256"/>
                  </a:cubicBezTo>
                  <a:cubicBezTo>
                    <a:pt x="16" y="267"/>
                    <a:pt x="23" y="273"/>
                    <a:pt x="36" y="274"/>
                  </a:cubicBezTo>
                  <a:cubicBezTo>
                    <a:pt x="61" y="276"/>
                    <a:pt x="89" y="274"/>
                    <a:pt x="113" y="271"/>
                  </a:cubicBezTo>
                  <a:cubicBezTo>
                    <a:pt x="114" y="271"/>
                    <a:pt x="114" y="271"/>
                    <a:pt x="115" y="270"/>
                  </a:cubicBezTo>
                  <a:cubicBezTo>
                    <a:pt x="123" y="270"/>
                    <a:pt x="129" y="261"/>
                    <a:pt x="128" y="251"/>
                  </a:cubicBezTo>
                  <a:close/>
                  <a:moveTo>
                    <a:pt x="60" y="153"/>
                  </a:moveTo>
                  <a:cubicBezTo>
                    <a:pt x="66" y="152"/>
                    <a:pt x="72" y="149"/>
                    <a:pt x="73" y="142"/>
                  </a:cubicBezTo>
                  <a:cubicBezTo>
                    <a:pt x="73" y="140"/>
                    <a:pt x="73" y="138"/>
                    <a:pt x="72" y="137"/>
                  </a:cubicBezTo>
                  <a:cubicBezTo>
                    <a:pt x="73" y="137"/>
                    <a:pt x="73" y="138"/>
                    <a:pt x="74" y="138"/>
                  </a:cubicBezTo>
                  <a:cubicBezTo>
                    <a:pt x="78" y="142"/>
                    <a:pt x="80" y="149"/>
                    <a:pt x="77" y="155"/>
                  </a:cubicBezTo>
                  <a:cubicBezTo>
                    <a:pt x="72" y="164"/>
                    <a:pt x="59" y="160"/>
                    <a:pt x="51" y="165"/>
                  </a:cubicBezTo>
                  <a:cubicBezTo>
                    <a:pt x="51" y="165"/>
                    <a:pt x="51" y="166"/>
                    <a:pt x="51" y="166"/>
                  </a:cubicBezTo>
                  <a:cubicBezTo>
                    <a:pt x="50" y="164"/>
                    <a:pt x="48" y="165"/>
                    <a:pt x="48" y="167"/>
                  </a:cubicBezTo>
                  <a:cubicBezTo>
                    <a:pt x="50" y="188"/>
                    <a:pt x="47" y="211"/>
                    <a:pt x="51" y="233"/>
                  </a:cubicBezTo>
                  <a:cubicBezTo>
                    <a:pt x="38" y="234"/>
                    <a:pt x="38" y="234"/>
                    <a:pt x="38" y="234"/>
                  </a:cubicBezTo>
                  <a:cubicBezTo>
                    <a:pt x="36" y="206"/>
                    <a:pt x="35" y="178"/>
                    <a:pt x="34" y="150"/>
                  </a:cubicBezTo>
                  <a:cubicBezTo>
                    <a:pt x="36" y="151"/>
                    <a:pt x="38" y="151"/>
                    <a:pt x="40" y="152"/>
                  </a:cubicBezTo>
                  <a:cubicBezTo>
                    <a:pt x="46" y="153"/>
                    <a:pt x="53" y="154"/>
                    <a:pt x="60" y="153"/>
                  </a:cubicBezTo>
                  <a:close/>
                  <a:moveTo>
                    <a:pt x="47" y="27"/>
                  </a:moveTo>
                  <a:cubicBezTo>
                    <a:pt x="62" y="28"/>
                    <a:pt x="78" y="28"/>
                    <a:pt x="93" y="27"/>
                  </a:cubicBezTo>
                  <a:cubicBezTo>
                    <a:pt x="102" y="27"/>
                    <a:pt x="106" y="19"/>
                    <a:pt x="105" y="11"/>
                  </a:cubicBezTo>
                  <a:cubicBezTo>
                    <a:pt x="111" y="18"/>
                    <a:pt x="113" y="28"/>
                    <a:pt x="102" y="34"/>
                  </a:cubicBezTo>
                  <a:cubicBezTo>
                    <a:pt x="97" y="37"/>
                    <a:pt x="87" y="36"/>
                    <a:pt x="81" y="37"/>
                  </a:cubicBezTo>
                  <a:cubicBezTo>
                    <a:pt x="69" y="37"/>
                    <a:pt x="57" y="37"/>
                    <a:pt x="44" y="38"/>
                  </a:cubicBezTo>
                  <a:cubicBezTo>
                    <a:pt x="44" y="38"/>
                    <a:pt x="43" y="39"/>
                    <a:pt x="43" y="39"/>
                  </a:cubicBezTo>
                  <a:cubicBezTo>
                    <a:pt x="42" y="39"/>
                    <a:pt x="42" y="40"/>
                    <a:pt x="42" y="41"/>
                  </a:cubicBezTo>
                  <a:cubicBezTo>
                    <a:pt x="39" y="68"/>
                    <a:pt x="44" y="99"/>
                    <a:pt x="48" y="126"/>
                  </a:cubicBezTo>
                  <a:cubicBezTo>
                    <a:pt x="45" y="126"/>
                    <a:pt x="42" y="127"/>
                    <a:pt x="39" y="127"/>
                  </a:cubicBezTo>
                  <a:cubicBezTo>
                    <a:pt x="37" y="127"/>
                    <a:pt x="35" y="128"/>
                    <a:pt x="33" y="128"/>
                  </a:cubicBezTo>
                  <a:cubicBezTo>
                    <a:pt x="32" y="95"/>
                    <a:pt x="33" y="59"/>
                    <a:pt x="27" y="26"/>
                  </a:cubicBezTo>
                  <a:cubicBezTo>
                    <a:pt x="34" y="27"/>
                    <a:pt x="41" y="27"/>
                    <a:pt x="47" y="27"/>
                  </a:cubicBezTo>
                  <a:close/>
                  <a:moveTo>
                    <a:pt x="115" y="267"/>
                  </a:moveTo>
                  <a:cubicBezTo>
                    <a:pt x="115" y="267"/>
                    <a:pt x="114" y="267"/>
                    <a:pt x="113" y="267"/>
                  </a:cubicBezTo>
                  <a:cubicBezTo>
                    <a:pt x="98" y="268"/>
                    <a:pt x="82" y="269"/>
                    <a:pt x="66" y="270"/>
                  </a:cubicBezTo>
                  <a:cubicBezTo>
                    <a:pt x="50" y="270"/>
                    <a:pt x="32" y="272"/>
                    <a:pt x="21" y="262"/>
                  </a:cubicBezTo>
                  <a:cubicBezTo>
                    <a:pt x="22" y="262"/>
                    <a:pt x="23" y="262"/>
                    <a:pt x="24" y="262"/>
                  </a:cubicBezTo>
                  <a:cubicBezTo>
                    <a:pt x="49" y="260"/>
                    <a:pt x="77" y="262"/>
                    <a:pt x="100" y="256"/>
                  </a:cubicBezTo>
                  <a:cubicBezTo>
                    <a:pt x="105" y="255"/>
                    <a:pt x="109" y="251"/>
                    <a:pt x="110" y="247"/>
                  </a:cubicBezTo>
                  <a:cubicBezTo>
                    <a:pt x="110" y="243"/>
                    <a:pt x="110" y="240"/>
                    <a:pt x="110" y="236"/>
                  </a:cubicBezTo>
                  <a:cubicBezTo>
                    <a:pt x="116" y="238"/>
                    <a:pt x="122" y="242"/>
                    <a:pt x="124" y="249"/>
                  </a:cubicBezTo>
                  <a:cubicBezTo>
                    <a:pt x="125" y="257"/>
                    <a:pt x="122" y="265"/>
                    <a:pt x="115" y="2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9"/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0"/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1"/>
            <p:cNvSpPr/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2"/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3"/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4"/>
            <p:cNvSpPr/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5"/>
            <p:cNvSpPr/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6"/>
            <p:cNvSpPr/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7"/>
            <p:cNvSpPr/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8"/>
            <p:cNvSpPr/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9"/>
            <p:cNvSpPr/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0"/>
            <p:cNvSpPr/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1"/>
            <p:cNvSpPr/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2"/>
            <p:cNvSpPr/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3"/>
            <p:cNvSpPr/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4"/>
            <p:cNvSpPr/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5"/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6"/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7"/>
            <p:cNvSpPr/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8"/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9"/>
            <p:cNvSpPr/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0"/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1"/>
            <p:cNvSpPr>
              <a:spLocks noEditPoints="1"/>
            </p:cNvSpPr>
            <p:nvPr/>
          </p:nvSpPr>
          <p:spPr bwMode="auto">
            <a:xfrm>
              <a:off x="6697663" y="5137150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2"/>
            <p:cNvSpPr/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3"/>
            <p:cNvSpPr/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4"/>
            <p:cNvSpPr/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5"/>
            <p:cNvSpPr/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6"/>
            <p:cNvSpPr/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7"/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8"/>
            <p:cNvSpPr/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9"/>
            <p:cNvSpPr/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0"/>
            <p:cNvSpPr/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1"/>
            <p:cNvSpPr/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2"/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3"/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4"/>
            <p:cNvSpPr/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5"/>
            <p:cNvSpPr/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7" name="TextBox 7"/>
          <p:cNvSpPr>
            <a:spLocks noChangeArrowheads="1"/>
          </p:cNvSpPr>
          <p:nvPr/>
        </p:nvSpPr>
        <p:spPr bwMode="auto">
          <a:xfrm>
            <a:off x="7616519" y="3155844"/>
            <a:ext cx="41052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sym typeface="微软雅黑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28" y="1268760"/>
            <a:ext cx="3619393" cy="5535222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153702" y="2871397"/>
            <a:ext cx="42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CN" altLang="en-US" sz="4800" spc="0" dirty="0">
                <a:latin typeface="书体坊米芾体" pitchFamily="2" charset="-122"/>
                <a:ea typeface="书体坊米芾体" pitchFamily="2" charset="-122"/>
                <a:sym typeface="+mn-lt"/>
              </a:rPr>
              <a:t>录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144309" y="2012618"/>
            <a:ext cx="42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CN" altLang="en-US" sz="4800" spc="0" dirty="0">
                <a:latin typeface="书体坊米芾体" pitchFamily="2" charset="-122"/>
                <a:ea typeface="书体坊米芾体" pitchFamily="2" charset="-122"/>
                <a:sym typeface="+mn-lt"/>
              </a:rPr>
              <a:t>目</a:t>
            </a:r>
          </a:p>
        </p:txBody>
      </p:sp>
      <p:sp>
        <p:nvSpPr>
          <p:cNvPr id="227" name="TextBox 17"/>
          <p:cNvSpPr txBox="1"/>
          <p:nvPr/>
        </p:nvSpPr>
        <p:spPr>
          <a:xfrm>
            <a:off x="7053667" y="3052620"/>
            <a:ext cx="262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极简、直观界面</a:t>
            </a:r>
          </a:p>
        </p:txBody>
      </p:sp>
      <p:sp>
        <p:nvSpPr>
          <p:cNvPr id="230" name="TextBox 17"/>
          <p:cNvSpPr txBox="1"/>
          <p:nvPr/>
        </p:nvSpPr>
        <p:spPr>
          <a:xfrm>
            <a:off x="7053667" y="3919555"/>
            <a:ext cx="262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流畅的转场动画</a:t>
            </a:r>
          </a:p>
        </p:txBody>
      </p:sp>
      <p:sp>
        <p:nvSpPr>
          <p:cNvPr id="236" name="TextBox 17"/>
          <p:cNvSpPr txBox="1"/>
          <p:nvPr/>
        </p:nvSpPr>
        <p:spPr>
          <a:xfrm>
            <a:off x="7053668" y="2207851"/>
            <a:ext cx="23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UI</a:t>
            </a:r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元素和风格</a:t>
            </a:r>
          </a:p>
        </p:txBody>
      </p:sp>
      <p:sp>
        <p:nvSpPr>
          <p:cNvPr id="242" name="TextBox 17"/>
          <p:cNvSpPr txBox="1"/>
          <p:nvPr/>
        </p:nvSpPr>
        <p:spPr>
          <a:xfrm>
            <a:off x="7053667" y="4814705"/>
            <a:ext cx="262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幽默自律番茄钟</a:t>
            </a:r>
          </a:p>
        </p:txBody>
      </p:sp>
      <p:sp>
        <p:nvSpPr>
          <p:cNvPr id="244" name="文本框 243"/>
          <p:cNvSpPr txBox="1"/>
          <p:nvPr/>
        </p:nvSpPr>
        <p:spPr>
          <a:xfrm>
            <a:off x="5772701" y="2012618"/>
            <a:ext cx="81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01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5772701" y="2885092"/>
            <a:ext cx="1015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02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5772701" y="3757566"/>
            <a:ext cx="1005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03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772701" y="4630040"/>
            <a:ext cx="101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04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17"/>
          <p:cNvSpPr txBox="1"/>
          <p:nvPr/>
        </p:nvSpPr>
        <p:spPr>
          <a:xfrm>
            <a:off x="4951689" y="3668290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UI</a:t>
            </a:r>
            <a:r>
              <a:rPr lang="zh-CN" altLang="en-US" sz="28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元素和风格</a:t>
            </a:r>
          </a:p>
        </p:txBody>
      </p:sp>
      <p:sp>
        <p:nvSpPr>
          <p:cNvPr id="225" name="文本框 224"/>
          <p:cNvSpPr txBox="1"/>
          <p:nvPr/>
        </p:nvSpPr>
        <p:spPr>
          <a:xfrm>
            <a:off x="5144467" y="2598002"/>
            <a:ext cx="2262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01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586288" y="1450906"/>
            <a:ext cx="4074997" cy="4733761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5" name="TextBox 41"/>
            <p:cNvSpPr txBox="1"/>
            <p:nvPr/>
          </p:nvSpPr>
          <p:spPr>
            <a:xfrm>
              <a:off x="1582720" y="3741703"/>
              <a:ext cx="2516836" cy="173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771732" y="3743308"/>
              <a:ext cx="2162518" cy="1216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我们主要采用了卡通自然风景图片作为背景，色调主要为大自然美丽的蓝色、紫色、绿色，给人一种安静、沉寂、治愈的感觉。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7030241" y="404318"/>
            <a:ext cx="318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  <a:cs typeface="Lato Regular"/>
              </a:rPr>
              <a:t>UI</a:t>
            </a:r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  <a:cs typeface="Lato Regular"/>
              </a:rPr>
              <a:t>元素和风格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575F08D-19CA-439D-A458-64FBA985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68" y="447321"/>
            <a:ext cx="3312631" cy="596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0BE4775-1B2F-4401-AB95-ECA0E575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61" y="244830"/>
            <a:ext cx="3639718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9A6EA96-DB63-415D-AEAB-C6DF7B05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11" y="208826"/>
            <a:ext cx="3659228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2763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197" name="组合 196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14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4" name="组合 213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38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54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56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59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63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72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83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85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02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110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15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159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161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61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98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183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191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20" name="图形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17"/>
          <p:cNvSpPr txBox="1"/>
          <p:nvPr/>
        </p:nvSpPr>
        <p:spPr>
          <a:xfrm>
            <a:off x="4819155" y="3403547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itchFamily="34" charset="-122"/>
                <a:ea typeface="微软雅黑" pitchFamily="34" charset="-122"/>
                <a:cs typeface="Lato Regular"/>
              </a:rPr>
              <a:t>极简、直观界面</a:t>
            </a:r>
            <a:endParaRPr lang="id-ID" sz="2800" b="1" spc="300" dirty="0"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5203187" y="2472523"/>
            <a:ext cx="2436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02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469478" y="1384405"/>
            <a:ext cx="4074997" cy="4733761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960068" y="3829052"/>
              <a:ext cx="1929013" cy="10450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待办事项的日期选择：只需要点击开始日期再点击结束日期，就能完成日期设置，直观简洁。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6769664" y="474051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</a:rPr>
              <a:t>极简、直观界面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Labtop Secundo Superwide" panose="020B0306040002020203" pitchFamily="34" charset="0"/>
              <a:ea typeface="微软雅黑" pitchFamily="34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F93F4A5-F243-4434-A9F5-4ABCC8DB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16" y="332450"/>
            <a:ext cx="3484022" cy="61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1395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533881" y="1690945"/>
            <a:ext cx="4074997" cy="4161216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822628" y="3770195"/>
              <a:ext cx="2060723" cy="11888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具体时间选择：采用类似表盘的圆形图案，让用户联想到时钟，从而让时间设置变得生动形象、饶有趣味。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6728567" y="64435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</a:rPr>
              <a:t>极简、直观界面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Labtop Secundo Superwide" panose="020B0306040002020203" pitchFamily="34" charset="0"/>
              <a:ea typeface="微软雅黑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DC7FF3-CE0B-45EC-9E5A-3908FBAD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08" y="644356"/>
            <a:ext cx="3502126" cy="577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5989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334298" y="1577087"/>
            <a:ext cx="5486400" cy="4510914"/>
            <a:chOff x="1470498" y="3566573"/>
            <a:chExt cx="2764985" cy="1569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方正静蕾简体" pitchFamily="2" charset="-122"/>
              </a:endParaRPr>
            </a:p>
          </p:txBody>
        </p:sp>
        <p:sp>
          <p:nvSpPr>
            <p:cNvPr id="85" name="TextBox 41"/>
            <p:cNvSpPr txBox="1"/>
            <p:nvPr/>
          </p:nvSpPr>
          <p:spPr>
            <a:xfrm>
              <a:off x="1582720" y="3741703"/>
              <a:ext cx="2516836" cy="173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itchFamily="2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784706" y="3741703"/>
              <a:ext cx="2241122" cy="12530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点击右下角的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+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方正静蕾简体" pitchFamily="2" charset="-122"/>
                  <a:ea typeface="方正静蕾简体" pitchFamily="2" charset="-122"/>
                  <a:cs typeface="+mn-ea"/>
                  <a:sym typeface="+mn-lt"/>
                </a:rPr>
                <a:t>号，就能添加新的待办事项。同时，所有待办事项以列表的方式呈现，直观简洁。同时，在待办事项和子事项名前面，都添加了√图标，用来标记事项是否完成，直观大方，打勾的过程也让用户成就感满满。</a:t>
              </a:r>
            </a:p>
          </p:txBody>
        </p:sp>
      </p:grpSp>
      <p:sp>
        <p:nvSpPr>
          <p:cNvPr id="103" name="TextBox 17"/>
          <p:cNvSpPr txBox="1"/>
          <p:nvPr/>
        </p:nvSpPr>
        <p:spPr>
          <a:xfrm>
            <a:off x="6957762" y="55750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5">
                    <a:lumMod val="75000"/>
                  </a:schemeClr>
                </a:solidFill>
                <a:latin typeface="Labtop Secundo Superwide" panose="020B0306040002020203" pitchFamily="34" charset="0"/>
                <a:ea typeface="微软雅黑" pitchFamily="34" charset="-122"/>
              </a:rPr>
              <a:t>极简、直观界面</a:t>
            </a:r>
            <a:endParaRPr lang="id-ID" sz="3600" b="1" spc="300" dirty="0">
              <a:solidFill>
                <a:schemeClr val="accent5">
                  <a:lumMod val="75000"/>
                </a:schemeClr>
              </a:solidFill>
              <a:latin typeface="Labtop Secundo Superwide" panose="020B0306040002020203" pitchFamily="34" charset="0"/>
              <a:ea typeface="微软雅黑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D9D773E-4702-489A-88DF-2D74EE93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16" y="530500"/>
            <a:ext cx="3442584" cy="58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6625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411</Words>
  <Application>Microsoft Office PowerPoint</Application>
  <PresentationFormat>宽屏</PresentationFormat>
  <Paragraphs>58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Labtop Secundo Superwide</vt:lpstr>
      <vt:lpstr>等线</vt:lpstr>
      <vt:lpstr>等线 Light</vt:lpstr>
      <vt:lpstr>方正静蕾简体</vt:lpstr>
      <vt:lpstr>方正喵呜体</vt:lpstr>
      <vt:lpstr>方正稚艺简体</vt:lpstr>
      <vt:lpstr>书体坊米芾体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Whishile.King&amp;Ethan</dc:creator>
  <cp:lastModifiedBy>丁 欣然</cp:lastModifiedBy>
  <cp:revision>87</cp:revision>
  <dcterms:created xsi:type="dcterms:W3CDTF">2017-09-20T14:25:00Z</dcterms:created>
  <dcterms:modified xsi:type="dcterms:W3CDTF">2020-11-25T14:34:49Z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